
<file path=[Content_Types].xml><?xml version="1.0" encoding="utf-8"?>
<Types xmlns="http://schemas.openxmlformats.org/package/2006/content-types">
  <Default Extension="bin" ContentType="image/unknown"/>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59" r:id="rId1"/>
  </p:sldMasterIdLst>
  <p:notesMasterIdLst>
    <p:notesMasterId r:id="rId52"/>
  </p:notesMasterIdLst>
  <p:sldIdLst>
    <p:sldId id="267" r:id="rId2"/>
    <p:sldId id="308" r:id="rId3"/>
    <p:sldId id="343" r:id="rId4"/>
    <p:sldId id="344" r:id="rId5"/>
    <p:sldId id="265" r:id="rId6"/>
    <p:sldId id="294" r:id="rId7"/>
    <p:sldId id="345" r:id="rId8"/>
    <p:sldId id="258" r:id="rId9"/>
    <p:sldId id="270" r:id="rId10"/>
    <p:sldId id="271" r:id="rId11"/>
    <p:sldId id="272" r:id="rId12"/>
    <p:sldId id="273" r:id="rId13"/>
    <p:sldId id="259" r:id="rId14"/>
    <p:sldId id="276" r:id="rId15"/>
    <p:sldId id="326" r:id="rId16"/>
    <p:sldId id="304" r:id="rId17"/>
    <p:sldId id="348" r:id="rId18"/>
    <p:sldId id="275" r:id="rId19"/>
    <p:sldId id="324" r:id="rId20"/>
    <p:sldId id="346" r:id="rId21"/>
    <p:sldId id="347" r:id="rId22"/>
    <p:sldId id="325" r:id="rId23"/>
    <p:sldId id="277" r:id="rId24"/>
    <p:sldId id="289" r:id="rId25"/>
    <p:sldId id="282" r:id="rId26"/>
    <p:sldId id="319" r:id="rId27"/>
    <p:sldId id="327" r:id="rId28"/>
    <p:sldId id="305" r:id="rId29"/>
    <p:sldId id="306" r:id="rId30"/>
    <p:sldId id="329" r:id="rId31"/>
    <p:sldId id="318" r:id="rId32"/>
    <p:sldId id="315" r:id="rId33"/>
    <p:sldId id="320" r:id="rId34"/>
    <p:sldId id="314" r:id="rId35"/>
    <p:sldId id="336" r:id="rId36"/>
    <p:sldId id="330" r:id="rId37"/>
    <p:sldId id="333" r:id="rId38"/>
    <p:sldId id="332" r:id="rId39"/>
    <p:sldId id="334" r:id="rId40"/>
    <p:sldId id="335" r:id="rId41"/>
    <p:sldId id="337" r:id="rId42"/>
    <p:sldId id="323" r:id="rId43"/>
    <p:sldId id="321" r:id="rId44"/>
    <p:sldId id="322" r:id="rId45"/>
    <p:sldId id="260" r:id="rId46"/>
    <p:sldId id="302" r:id="rId47"/>
    <p:sldId id="328" r:id="rId48"/>
    <p:sldId id="264" r:id="rId49"/>
    <p:sldId id="317" r:id="rId50"/>
    <p:sldId id="266" r:id="rId51"/>
  </p:sldIdLst>
  <p:sldSz cx="14630400" cy="8229600"/>
  <p:notesSz cx="8229600" cy="14630400"/>
  <p:embeddedFontLst>
    <p:embeddedFont>
      <p:font typeface="Arial Unicode MS" panose="020B0604020202020204" charset="-128"/>
      <p:regular r:id="rId53"/>
    </p:embeddedFont>
    <p:embeddedFont>
      <p:font typeface="Abadi" panose="020B0604020104020204" pitchFamily="34" charset="0"/>
      <p:regular r:id="rId54"/>
    </p:embeddedFont>
    <p:embeddedFont>
      <p:font typeface="ADLaM Display" panose="02010000000000000000" pitchFamily="2" charset="0"/>
      <p:regular r:id="rId55"/>
    </p:embeddedFont>
    <p:embeddedFont>
      <p:font typeface="Algerian" panose="04020705040A02060702" pitchFamily="82" charset="0"/>
      <p:regular r:id="rId56"/>
    </p:embeddedFont>
    <p:embeddedFont>
      <p:font typeface="Arial Narrow" panose="020B0606020202030204" pitchFamily="34" charset="0"/>
      <p:regular r:id="rId57"/>
      <p:bold r:id="rId58"/>
      <p:italic r:id="rId59"/>
      <p:boldItalic r:id="rId60"/>
    </p:embeddedFont>
    <p:embeddedFont>
      <p:font typeface="Cooper Black" panose="0208090404030B020404" pitchFamily="18" charset="0"/>
      <p:regular r:id="rId61"/>
    </p:embeddedFont>
    <p:embeddedFont>
      <p:font typeface="DM Sans" pitchFamily="2" charset="0"/>
      <p:regular r:id="rId62"/>
      <p:bold r:id="rId63"/>
      <p:italic r:id="rId64"/>
      <p:boldItalic r:id="rId65"/>
    </p:embeddedFont>
    <p:embeddedFont>
      <p:font typeface="DM Sans Medium" pitchFamily="2" charset="0"/>
      <p:regular r:id="rId66"/>
      <p:italic r:id="rId67"/>
    </p:embeddedFont>
    <p:embeddedFont>
      <p:font typeface="Wingdings 3" panose="05040102010807070707" pitchFamily="18" charset="2"/>
      <p:regular r:id="rId6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wa Salem" initials="MS" lastIdx="1" clrIdx="0">
    <p:extLst>
      <p:ext uri="{19B8F6BF-5375-455C-9EA6-DF929625EA0E}">
        <p15:presenceInfo xmlns:p15="http://schemas.microsoft.com/office/powerpoint/2012/main" userId="024dad0389fa38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1953"/>
    <a:srgbClr val="8D8F91"/>
    <a:srgbClr val="A162D0"/>
    <a:srgbClr val="FF4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50" autoAdjust="0"/>
    <p:restoredTop sz="94844" autoAdjust="0"/>
  </p:normalViewPr>
  <p:slideViewPr>
    <p:cSldViewPr snapToGrid="0" snapToObjects="1">
      <p:cViewPr varScale="1">
        <p:scale>
          <a:sx n="61" d="100"/>
          <a:sy n="61" d="100"/>
        </p:scale>
        <p:origin x="99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1.jpeg"/></Relationships>
</file>

<file path=ppt/diagrams/_rels/data2.xml.rels><?xml version="1.0" encoding="UTF-8" standalone="yes"?>
<Relationships xmlns="http://schemas.openxmlformats.org/package/2006/relationships"><Relationship Id="rId1" Type="http://schemas.openxmlformats.org/officeDocument/2006/relationships/image" Target="../media/image12.jpeg"/></Relationships>
</file>

<file path=ppt/diagrams/_rels/data3.xml.rels><?xml version="1.0" encoding="UTF-8" standalone="yes"?>
<Relationships xmlns="http://schemas.openxmlformats.org/package/2006/relationships"><Relationship Id="rId1" Type="http://schemas.openxmlformats.org/officeDocument/2006/relationships/image" Target="../media/image13.jpeg"/></Relationships>
</file>

<file path=ppt/diagrams/_rels/data4.xml.rels><?xml version="1.0" encoding="UTF-8" standalone="yes"?>
<Relationships xmlns="http://schemas.openxmlformats.org/package/2006/relationships"><Relationship Id="rId1" Type="http://schemas.openxmlformats.org/officeDocument/2006/relationships/image" Target="../media/image14.jpeg"/></Relationships>
</file>

<file path=ppt/diagrams/_rels/data5.xml.rels><?xml version="1.0" encoding="UTF-8" standalone="yes"?>
<Relationships xmlns="http://schemas.openxmlformats.org/package/2006/relationships"><Relationship Id="rId1" Type="http://schemas.openxmlformats.org/officeDocument/2006/relationships/image" Target="../media/image15.jpeg"/></Relationships>
</file>

<file path=ppt/diagrams/_rels/data6.xml.rels><?xml version="1.0" encoding="UTF-8" standalone="yes"?>
<Relationships xmlns="http://schemas.openxmlformats.org/package/2006/relationships"><Relationship Id="rId1" Type="http://schemas.openxmlformats.org/officeDocument/2006/relationships/image" Target="../media/image16.jpeg"/></Relationships>
</file>

<file path=ppt/diagrams/_rels/data7.xml.rels><?xml version="1.0" encoding="UTF-8" standalone="yes"?>
<Relationships xmlns="http://schemas.openxmlformats.org/package/2006/relationships"><Relationship Id="rId1" Type="http://schemas.openxmlformats.org/officeDocument/2006/relationships/image" Target="../media/image17.jpeg"/></Relationships>
</file>

<file path=ppt/diagrams/_rels/data8.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svg"/><Relationship Id="rId16" Type="http://schemas.openxmlformats.org/officeDocument/2006/relationships/image" Target="../media/image61.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1"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1" Type="http://schemas.openxmlformats.org/officeDocument/2006/relationships/image" Target="../media/image12.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3.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4.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5.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8.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svg"/><Relationship Id="rId2" Type="http://schemas.openxmlformats.org/officeDocument/2006/relationships/image" Target="../media/image47.svg"/><Relationship Id="rId16" Type="http://schemas.openxmlformats.org/officeDocument/2006/relationships/image" Target="../media/image61.svg"/><Relationship Id="rId1" Type="http://schemas.openxmlformats.org/officeDocument/2006/relationships/image" Target="../media/image46.png"/><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C48C7B-9B2B-4CA2-8B38-43872438F64B}"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8C184137-420E-4500-BF10-291D396FF874}">
      <dgm:prSet phldrT="[Text]"/>
      <dgm:spPr>
        <a:solidFill>
          <a:srgbClr val="3A1953"/>
        </a:solidFill>
      </dgm:spPr>
      <dgm:t>
        <a:bodyPr/>
        <a:lstStyle/>
        <a:p>
          <a:r>
            <a:rPr lang="en-US" dirty="0"/>
            <a:t>Yusra  Abdel Zaher</a:t>
          </a:r>
        </a:p>
      </dgm:t>
    </dgm:pt>
    <dgm:pt modelId="{575F2BD4-984A-4D3C-A5A2-1E4AE098B632}" type="parTrans" cxnId="{A8678557-EA6B-4486-8B92-AB825183DD0A}">
      <dgm:prSet/>
      <dgm:spPr/>
      <dgm:t>
        <a:bodyPr/>
        <a:lstStyle/>
        <a:p>
          <a:endParaRPr lang="en-US"/>
        </a:p>
      </dgm:t>
    </dgm:pt>
    <dgm:pt modelId="{DC674C55-DF45-4C9E-8392-89AABF5A6D34}" type="sibTrans" cxnId="{A8678557-EA6B-4486-8B92-AB825183DD0A}">
      <dgm:prSet/>
      <dgm:spPr>
        <a:blipFill>
          <a:blip xmlns:r="http://schemas.openxmlformats.org/officeDocument/2006/relationships" r:embed="rId1"/>
          <a:srcRect/>
          <a:stretch>
            <a:fillRect t="-13000" b="-13000"/>
          </a:stretch>
        </a:blipFill>
      </dgm:spPr>
      <dgm:t>
        <a:bodyPr/>
        <a:lstStyle/>
        <a:p>
          <a:endParaRPr lang="en-US"/>
        </a:p>
      </dgm:t>
    </dgm:pt>
    <dgm:pt modelId="{1BC017AF-137C-462F-A82F-CE5605252483}" type="pres">
      <dgm:prSet presAssocID="{F3C48C7B-9B2B-4CA2-8B38-43872438F64B}" presName="Name0" presStyleCnt="0">
        <dgm:presLayoutVars>
          <dgm:chMax val="7"/>
          <dgm:chPref val="7"/>
          <dgm:dir/>
        </dgm:presLayoutVars>
      </dgm:prSet>
      <dgm:spPr/>
    </dgm:pt>
    <dgm:pt modelId="{A5F9D5A8-3483-404C-8FA6-A20D9A06550B}" type="pres">
      <dgm:prSet presAssocID="{8C184137-420E-4500-BF10-291D396FF874}" presName="parTx1" presStyleLbl="node1" presStyleIdx="0" presStyleCnt="1"/>
      <dgm:spPr/>
    </dgm:pt>
    <dgm:pt modelId="{267CE1FB-3CF4-4069-BA18-D8EAA41C3D2F}" type="pres">
      <dgm:prSet presAssocID="{DC674C55-DF45-4C9E-8392-89AABF5A6D34}" presName="picture1" presStyleCnt="0"/>
      <dgm:spPr/>
    </dgm:pt>
    <dgm:pt modelId="{A4C9F845-ED0A-4A21-8AFD-7EC7518E2927}" type="pres">
      <dgm:prSet presAssocID="{DC674C55-DF45-4C9E-8392-89AABF5A6D34}" presName="imageRepeatNode" presStyleLbl="fgImgPlace1" presStyleIdx="0" presStyleCnt="1"/>
      <dgm:spPr/>
    </dgm:pt>
  </dgm:ptLst>
  <dgm:cxnLst>
    <dgm:cxn modelId="{C3CE2A22-5E65-45C3-9706-46342854CBA7}" type="presOf" srcId="{DC674C55-DF45-4C9E-8392-89AABF5A6D34}" destId="{A4C9F845-ED0A-4A21-8AFD-7EC7518E2927}" srcOrd="0" destOrd="0" presId="urn:microsoft.com/office/officeart/2008/layout/AscendingPictureAccentProcess"/>
    <dgm:cxn modelId="{E2F05344-1FA2-48B6-A498-C91567713985}" type="presOf" srcId="{8C184137-420E-4500-BF10-291D396FF874}" destId="{A5F9D5A8-3483-404C-8FA6-A20D9A06550B}" srcOrd="0" destOrd="0" presId="urn:microsoft.com/office/officeart/2008/layout/AscendingPictureAccentProcess"/>
    <dgm:cxn modelId="{A8678557-EA6B-4486-8B92-AB825183DD0A}" srcId="{F3C48C7B-9B2B-4CA2-8B38-43872438F64B}" destId="{8C184137-420E-4500-BF10-291D396FF874}" srcOrd="0" destOrd="0" parTransId="{575F2BD4-984A-4D3C-A5A2-1E4AE098B632}" sibTransId="{DC674C55-DF45-4C9E-8392-89AABF5A6D34}"/>
    <dgm:cxn modelId="{F7C100A1-03BF-46B3-8B2A-43A3497C65E6}" type="presOf" srcId="{F3C48C7B-9B2B-4CA2-8B38-43872438F64B}" destId="{1BC017AF-137C-462F-A82F-CE5605252483}" srcOrd="0" destOrd="0" presId="urn:microsoft.com/office/officeart/2008/layout/AscendingPictureAccentProcess"/>
    <dgm:cxn modelId="{9807BCC0-DEB8-43C0-9220-5BB518B5DEFA}" type="presParOf" srcId="{1BC017AF-137C-462F-A82F-CE5605252483}" destId="{A5F9D5A8-3483-404C-8FA6-A20D9A06550B}" srcOrd="0" destOrd="0" presId="urn:microsoft.com/office/officeart/2008/layout/AscendingPictureAccentProcess"/>
    <dgm:cxn modelId="{D08475DE-76D9-47CA-8264-2FD8AEE60D3F}" type="presParOf" srcId="{1BC017AF-137C-462F-A82F-CE5605252483}" destId="{267CE1FB-3CF4-4069-BA18-D8EAA41C3D2F}" srcOrd="1" destOrd="0" presId="urn:microsoft.com/office/officeart/2008/layout/AscendingPictureAccentProcess"/>
    <dgm:cxn modelId="{194A1E59-47CF-45DE-9ADC-0890BA3BDC83}" type="presParOf" srcId="{267CE1FB-3CF4-4069-BA18-D8EAA41C3D2F}" destId="{A4C9F845-ED0A-4A21-8AFD-7EC7518E2927}"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C219D8-183A-46BC-BB84-97C8E251E309}"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FB784F9B-6DBF-4A7C-8296-90AF82EF43D0}">
      <dgm:prSet phldrT="[Text]"/>
      <dgm:spPr>
        <a:solidFill>
          <a:srgbClr val="3A1953"/>
        </a:solidFill>
      </dgm:spPr>
      <dgm:t>
        <a:bodyPr/>
        <a:lstStyle/>
        <a:p>
          <a:r>
            <a:rPr lang="en-US" dirty="0"/>
            <a:t>Abdelrahman Ali</a:t>
          </a:r>
        </a:p>
      </dgm:t>
    </dgm:pt>
    <dgm:pt modelId="{3A211390-95F2-411B-8AAC-95A4F4AAAF88}" type="parTrans" cxnId="{2A34714C-5F6F-4A69-B058-31FAEF2A2A1B}">
      <dgm:prSet/>
      <dgm:spPr/>
      <dgm:t>
        <a:bodyPr/>
        <a:lstStyle/>
        <a:p>
          <a:endParaRPr lang="en-US"/>
        </a:p>
      </dgm:t>
    </dgm:pt>
    <dgm:pt modelId="{524E0BC2-42B8-464B-AF74-C28DC3911B04}" type="sibTrans" cxnId="{2A34714C-5F6F-4A69-B058-31FAEF2A2A1B}">
      <dgm:prSet/>
      <dgm:spPr>
        <a:blipFill>
          <a:blip xmlns:r="http://schemas.openxmlformats.org/officeDocument/2006/relationships" r:embed="rId1"/>
          <a:srcRect/>
          <a:stretch>
            <a:fillRect l="-7000" r="-7000"/>
          </a:stretch>
        </a:blipFill>
      </dgm:spPr>
      <dgm:t>
        <a:bodyPr/>
        <a:lstStyle/>
        <a:p>
          <a:endParaRPr lang="en-US"/>
        </a:p>
      </dgm:t>
    </dgm:pt>
    <dgm:pt modelId="{6CAD75F8-1B5E-47D1-987E-85648E01302D}" type="pres">
      <dgm:prSet presAssocID="{86C219D8-183A-46BC-BB84-97C8E251E309}" presName="Name0" presStyleCnt="0">
        <dgm:presLayoutVars>
          <dgm:chMax val="7"/>
          <dgm:chPref val="7"/>
          <dgm:dir/>
        </dgm:presLayoutVars>
      </dgm:prSet>
      <dgm:spPr/>
    </dgm:pt>
    <dgm:pt modelId="{E430F7D1-D25F-408B-8B81-04F90D3202FF}" type="pres">
      <dgm:prSet presAssocID="{FB784F9B-6DBF-4A7C-8296-90AF82EF43D0}" presName="parTx1" presStyleLbl="node1" presStyleIdx="0" presStyleCnt="1"/>
      <dgm:spPr/>
    </dgm:pt>
    <dgm:pt modelId="{0BF6F901-50E6-4E8D-B637-03DFCE50D6AC}" type="pres">
      <dgm:prSet presAssocID="{524E0BC2-42B8-464B-AF74-C28DC3911B04}" presName="picture1" presStyleCnt="0"/>
      <dgm:spPr/>
    </dgm:pt>
    <dgm:pt modelId="{333BD67F-B7C8-4BD7-B5C9-745F7125200B}" type="pres">
      <dgm:prSet presAssocID="{524E0BC2-42B8-464B-AF74-C28DC3911B04}" presName="imageRepeatNode" presStyleLbl="fgImgPlace1" presStyleIdx="0" presStyleCnt="1"/>
      <dgm:spPr/>
    </dgm:pt>
  </dgm:ptLst>
  <dgm:cxnLst>
    <dgm:cxn modelId="{2A34714C-5F6F-4A69-B058-31FAEF2A2A1B}" srcId="{86C219D8-183A-46BC-BB84-97C8E251E309}" destId="{FB784F9B-6DBF-4A7C-8296-90AF82EF43D0}" srcOrd="0" destOrd="0" parTransId="{3A211390-95F2-411B-8AAC-95A4F4AAAF88}" sibTransId="{524E0BC2-42B8-464B-AF74-C28DC3911B04}"/>
    <dgm:cxn modelId="{82DB2FD8-6A4B-4F59-B00B-76F5EF9369E2}" type="presOf" srcId="{FB784F9B-6DBF-4A7C-8296-90AF82EF43D0}" destId="{E430F7D1-D25F-408B-8B81-04F90D3202FF}" srcOrd="0" destOrd="0" presId="urn:microsoft.com/office/officeart/2008/layout/AscendingPictureAccentProcess"/>
    <dgm:cxn modelId="{16E1D7DA-57C1-4DD4-9DB0-80FCEA7A188B}" type="presOf" srcId="{524E0BC2-42B8-464B-AF74-C28DC3911B04}" destId="{333BD67F-B7C8-4BD7-B5C9-745F7125200B}" srcOrd="0" destOrd="0" presId="urn:microsoft.com/office/officeart/2008/layout/AscendingPictureAccentProcess"/>
    <dgm:cxn modelId="{707404FF-9ABF-4631-A36A-59B0D95B2EB4}" type="presOf" srcId="{86C219D8-183A-46BC-BB84-97C8E251E309}" destId="{6CAD75F8-1B5E-47D1-987E-85648E01302D}" srcOrd="0" destOrd="0" presId="urn:microsoft.com/office/officeart/2008/layout/AscendingPictureAccentProcess"/>
    <dgm:cxn modelId="{22BD38F8-E7EF-42A2-99C7-3921709E807D}" type="presParOf" srcId="{6CAD75F8-1B5E-47D1-987E-85648E01302D}" destId="{E430F7D1-D25F-408B-8B81-04F90D3202FF}" srcOrd="0" destOrd="0" presId="urn:microsoft.com/office/officeart/2008/layout/AscendingPictureAccentProcess"/>
    <dgm:cxn modelId="{61DC73A5-F035-4680-9AA9-76208BEF6A3F}" type="presParOf" srcId="{6CAD75F8-1B5E-47D1-987E-85648E01302D}" destId="{0BF6F901-50E6-4E8D-B637-03DFCE50D6AC}" srcOrd="1" destOrd="0" presId="urn:microsoft.com/office/officeart/2008/layout/AscendingPictureAccentProcess"/>
    <dgm:cxn modelId="{F5201DDF-11FA-445E-A546-FCF9613A2C9D}" type="presParOf" srcId="{0BF6F901-50E6-4E8D-B637-03DFCE50D6AC}" destId="{333BD67F-B7C8-4BD7-B5C9-745F7125200B}" srcOrd="0" destOrd="0" presId="urn:microsoft.com/office/officeart/2008/layout/AscendingPictureAccent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2BBC0B-47DA-4C9D-8553-4471D4D76229}"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63A94E12-EDA9-486E-8116-392BFDBB0F40}">
      <dgm:prSet phldrT="[Text]"/>
      <dgm:spPr>
        <a:solidFill>
          <a:srgbClr val="3A1953"/>
        </a:solidFill>
      </dgm:spPr>
      <dgm:t>
        <a:bodyPr/>
        <a:lstStyle/>
        <a:p>
          <a:r>
            <a:rPr lang="en-US" dirty="0"/>
            <a:t>Menna Tallah Khaled</a:t>
          </a:r>
        </a:p>
      </dgm:t>
    </dgm:pt>
    <dgm:pt modelId="{9203A30F-C29D-4B14-B10C-1950D4A024AE}" type="parTrans" cxnId="{AD36C51D-D5F9-460C-8BB8-57C7F61B10C5}">
      <dgm:prSet/>
      <dgm:spPr/>
      <dgm:t>
        <a:bodyPr/>
        <a:lstStyle/>
        <a:p>
          <a:endParaRPr lang="en-US"/>
        </a:p>
      </dgm:t>
    </dgm:pt>
    <dgm:pt modelId="{9F66D765-CB3F-4421-9D86-E6E0B33FF12C}" type="sibTrans" cxnId="{AD36C51D-D5F9-460C-8BB8-57C7F61B10C5}">
      <dgm:prSet/>
      <dgm:spPr>
        <a:blipFill>
          <a:blip xmlns:r="http://schemas.openxmlformats.org/officeDocument/2006/relationships" r:embed="rId1"/>
          <a:srcRect/>
          <a:stretch>
            <a:fillRect l="-7000" r="-7000"/>
          </a:stretch>
        </a:blipFill>
      </dgm:spPr>
      <dgm:t>
        <a:bodyPr/>
        <a:lstStyle/>
        <a:p>
          <a:endParaRPr lang="en-US"/>
        </a:p>
      </dgm:t>
    </dgm:pt>
    <dgm:pt modelId="{F8F46E9F-DD34-4676-B9A2-E3A78C5524EB}" type="pres">
      <dgm:prSet presAssocID="{3F2BBC0B-47DA-4C9D-8553-4471D4D76229}" presName="Name0" presStyleCnt="0">
        <dgm:presLayoutVars>
          <dgm:chMax val="7"/>
          <dgm:chPref val="7"/>
          <dgm:dir/>
        </dgm:presLayoutVars>
      </dgm:prSet>
      <dgm:spPr/>
    </dgm:pt>
    <dgm:pt modelId="{A0232525-9C99-4CEC-8CEB-7FBCD121C95A}" type="pres">
      <dgm:prSet presAssocID="{63A94E12-EDA9-486E-8116-392BFDBB0F40}" presName="parTx1" presStyleLbl="node1" presStyleIdx="0" presStyleCnt="1"/>
      <dgm:spPr/>
    </dgm:pt>
    <dgm:pt modelId="{DC9F94DA-D07D-4365-9977-3FD3AFE3CDAF}" type="pres">
      <dgm:prSet presAssocID="{9F66D765-CB3F-4421-9D86-E6E0B33FF12C}" presName="picture1" presStyleCnt="0"/>
      <dgm:spPr/>
    </dgm:pt>
    <dgm:pt modelId="{70283495-30D2-4E36-A95A-DD57482F3D38}" type="pres">
      <dgm:prSet presAssocID="{9F66D765-CB3F-4421-9D86-E6E0B33FF12C}" presName="imageRepeatNode" presStyleLbl="fgImgPlace1" presStyleIdx="0" presStyleCnt="1"/>
      <dgm:spPr/>
    </dgm:pt>
  </dgm:ptLst>
  <dgm:cxnLst>
    <dgm:cxn modelId="{AD36C51D-D5F9-460C-8BB8-57C7F61B10C5}" srcId="{3F2BBC0B-47DA-4C9D-8553-4471D4D76229}" destId="{63A94E12-EDA9-486E-8116-392BFDBB0F40}" srcOrd="0" destOrd="0" parTransId="{9203A30F-C29D-4B14-B10C-1950D4A024AE}" sibTransId="{9F66D765-CB3F-4421-9D86-E6E0B33FF12C}"/>
    <dgm:cxn modelId="{36066C72-D128-45CD-81B4-89BEA79C34EB}" type="presOf" srcId="{3F2BBC0B-47DA-4C9D-8553-4471D4D76229}" destId="{F8F46E9F-DD34-4676-B9A2-E3A78C5524EB}" srcOrd="0" destOrd="0" presId="urn:microsoft.com/office/officeart/2008/layout/AscendingPictureAccentProcess"/>
    <dgm:cxn modelId="{233C717D-CAA8-4616-8E0B-F26AD18C9E14}" type="presOf" srcId="{9F66D765-CB3F-4421-9D86-E6E0B33FF12C}" destId="{70283495-30D2-4E36-A95A-DD57482F3D38}" srcOrd="0" destOrd="0" presId="urn:microsoft.com/office/officeart/2008/layout/AscendingPictureAccentProcess"/>
    <dgm:cxn modelId="{B80929DC-B2EC-47EE-A1D4-069B842112F1}" type="presOf" srcId="{63A94E12-EDA9-486E-8116-392BFDBB0F40}" destId="{A0232525-9C99-4CEC-8CEB-7FBCD121C95A}" srcOrd="0" destOrd="0" presId="urn:microsoft.com/office/officeart/2008/layout/AscendingPictureAccentProcess"/>
    <dgm:cxn modelId="{35AF5824-D3B7-4071-A526-E0C529C1E274}" type="presParOf" srcId="{F8F46E9F-DD34-4676-B9A2-E3A78C5524EB}" destId="{A0232525-9C99-4CEC-8CEB-7FBCD121C95A}" srcOrd="0" destOrd="0" presId="urn:microsoft.com/office/officeart/2008/layout/AscendingPictureAccentProcess"/>
    <dgm:cxn modelId="{781102A5-8DD1-4FD4-829A-92A4A9ABA463}" type="presParOf" srcId="{F8F46E9F-DD34-4676-B9A2-E3A78C5524EB}" destId="{DC9F94DA-D07D-4365-9977-3FD3AFE3CDAF}" srcOrd="1" destOrd="0" presId="urn:microsoft.com/office/officeart/2008/layout/AscendingPictureAccentProcess"/>
    <dgm:cxn modelId="{30B63F82-6AEE-49E3-9590-2EB6D3DF4D7D}" type="presParOf" srcId="{DC9F94DA-D07D-4365-9977-3FD3AFE3CDAF}" destId="{70283495-30D2-4E36-A95A-DD57482F3D38}" srcOrd="0" destOrd="0" presId="urn:microsoft.com/office/officeart/2008/layout/AscendingPictureAccentProcess"/>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694958-0D40-4B2F-9722-62D410D053A0}"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4C9784CE-18EA-4584-ACA7-12BDC1C49352}">
      <dgm:prSet phldrT="[Text]"/>
      <dgm:spPr>
        <a:solidFill>
          <a:srgbClr val="3A1953"/>
        </a:solidFill>
      </dgm:spPr>
      <dgm:t>
        <a:bodyPr/>
        <a:lstStyle/>
        <a:p>
          <a:r>
            <a:rPr lang="en-US" dirty="0"/>
            <a:t>Sabry Salah Elden</a:t>
          </a:r>
        </a:p>
      </dgm:t>
    </dgm:pt>
    <dgm:pt modelId="{A0561B7F-ED7D-4753-8D5D-4073FAC424C8}" type="parTrans" cxnId="{F1C6BF08-E7AC-474C-969C-8061E8CAFB1C}">
      <dgm:prSet/>
      <dgm:spPr/>
      <dgm:t>
        <a:bodyPr/>
        <a:lstStyle/>
        <a:p>
          <a:endParaRPr lang="en-US"/>
        </a:p>
      </dgm:t>
    </dgm:pt>
    <dgm:pt modelId="{C9F98EA1-9F86-4691-9AC1-ED909D639F6B}" type="sibTrans" cxnId="{F1C6BF08-E7AC-474C-969C-8061E8CAFB1C}">
      <dgm:prSet/>
      <dgm:spPr>
        <a:blipFill>
          <a:blip xmlns:r="http://schemas.openxmlformats.org/officeDocument/2006/relationships" r:embed="rId1"/>
          <a:srcRect/>
          <a:stretch>
            <a:fillRect l="-1000" r="-1000"/>
          </a:stretch>
        </a:blipFill>
      </dgm:spPr>
      <dgm:t>
        <a:bodyPr/>
        <a:lstStyle/>
        <a:p>
          <a:endParaRPr lang="en-US"/>
        </a:p>
      </dgm:t>
    </dgm:pt>
    <dgm:pt modelId="{D6DFC103-3C76-45F8-88DF-857A5DE99E66}" type="pres">
      <dgm:prSet presAssocID="{64694958-0D40-4B2F-9722-62D410D053A0}" presName="Name0" presStyleCnt="0">
        <dgm:presLayoutVars>
          <dgm:chMax val="7"/>
          <dgm:chPref val="7"/>
          <dgm:dir/>
        </dgm:presLayoutVars>
      </dgm:prSet>
      <dgm:spPr/>
    </dgm:pt>
    <dgm:pt modelId="{86A11934-4A77-4C25-9407-5342DE7CB2A0}" type="pres">
      <dgm:prSet presAssocID="{4C9784CE-18EA-4584-ACA7-12BDC1C49352}" presName="parTx1" presStyleLbl="node1" presStyleIdx="0" presStyleCnt="1"/>
      <dgm:spPr/>
    </dgm:pt>
    <dgm:pt modelId="{E50761CB-26C6-4511-B824-DDCE722E5401}" type="pres">
      <dgm:prSet presAssocID="{C9F98EA1-9F86-4691-9AC1-ED909D639F6B}" presName="picture1" presStyleCnt="0"/>
      <dgm:spPr/>
    </dgm:pt>
    <dgm:pt modelId="{CEAB9BC3-CC9B-4434-A125-915618C2651F}" type="pres">
      <dgm:prSet presAssocID="{C9F98EA1-9F86-4691-9AC1-ED909D639F6B}" presName="imageRepeatNode" presStyleLbl="fgImgPlace1" presStyleIdx="0" presStyleCnt="1"/>
      <dgm:spPr/>
    </dgm:pt>
  </dgm:ptLst>
  <dgm:cxnLst>
    <dgm:cxn modelId="{F1C6BF08-E7AC-474C-969C-8061E8CAFB1C}" srcId="{64694958-0D40-4B2F-9722-62D410D053A0}" destId="{4C9784CE-18EA-4584-ACA7-12BDC1C49352}" srcOrd="0" destOrd="0" parTransId="{A0561B7F-ED7D-4753-8D5D-4073FAC424C8}" sibTransId="{C9F98EA1-9F86-4691-9AC1-ED909D639F6B}"/>
    <dgm:cxn modelId="{47F42E7C-A30F-444F-8324-FCBD4D8430B2}" type="presOf" srcId="{C9F98EA1-9F86-4691-9AC1-ED909D639F6B}" destId="{CEAB9BC3-CC9B-4434-A125-915618C2651F}" srcOrd="0" destOrd="0" presId="urn:microsoft.com/office/officeart/2008/layout/AscendingPictureAccentProcess"/>
    <dgm:cxn modelId="{F954A0B5-FCD5-47F8-941E-A68171E66A8B}" type="presOf" srcId="{64694958-0D40-4B2F-9722-62D410D053A0}" destId="{D6DFC103-3C76-45F8-88DF-857A5DE99E66}" srcOrd="0" destOrd="0" presId="urn:microsoft.com/office/officeart/2008/layout/AscendingPictureAccentProcess"/>
    <dgm:cxn modelId="{7BB048F2-5C93-45DF-BC26-739F99C89C04}" type="presOf" srcId="{4C9784CE-18EA-4584-ACA7-12BDC1C49352}" destId="{86A11934-4A77-4C25-9407-5342DE7CB2A0}" srcOrd="0" destOrd="0" presId="urn:microsoft.com/office/officeart/2008/layout/AscendingPictureAccentProcess"/>
    <dgm:cxn modelId="{8C78F595-C6C1-4725-8018-DFC907B5BE2E}" type="presParOf" srcId="{D6DFC103-3C76-45F8-88DF-857A5DE99E66}" destId="{86A11934-4A77-4C25-9407-5342DE7CB2A0}" srcOrd="0" destOrd="0" presId="urn:microsoft.com/office/officeart/2008/layout/AscendingPictureAccentProcess"/>
    <dgm:cxn modelId="{619AD295-6BFA-4A9C-9871-81647F400564}" type="presParOf" srcId="{D6DFC103-3C76-45F8-88DF-857A5DE99E66}" destId="{E50761CB-26C6-4511-B824-DDCE722E5401}" srcOrd="1" destOrd="0" presId="urn:microsoft.com/office/officeart/2008/layout/AscendingPictureAccentProcess"/>
    <dgm:cxn modelId="{9B008B38-8D9C-44A5-9552-A488E396B25C}" type="presParOf" srcId="{E50761CB-26C6-4511-B824-DDCE722E5401}" destId="{CEAB9BC3-CC9B-4434-A125-915618C2651F}" srcOrd="0" destOrd="0" presId="urn:microsoft.com/office/officeart/2008/layout/AscendingPictureAccentProcess"/>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F61825-DE8F-436A-90F1-5520C66E6EDB}"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5BC6EBB1-3089-4ED6-AFB7-E82E33D72EE7}">
      <dgm:prSet phldrT="[Text]" custT="1"/>
      <dgm:spPr>
        <a:solidFill>
          <a:srgbClr val="3A1953"/>
        </a:solidFill>
      </dgm:spPr>
      <dgm:t>
        <a:bodyPr/>
        <a:lstStyle/>
        <a:p>
          <a:r>
            <a:rPr lang="en-US" sz="2400" dirty="0"/>
            <a:t>Abdelrahman Ahmed</a:t>
          </a:r>
        </a:p>
      </dgm:t>
    </dgm:pt>
    <dgm:pt modelId="{1BF19383-8D4F-4AB1-A065-EBCA12E427DC}" type="parTrans" cxnId="{52F9FE02-48D9-4D2B-9AAB-1230B61750C9}">
      <dgm:prSet/>
      <dgm:spPr/>
      <dgm:t>
        <a:bodyPr/>
        <a:lstStyle/>
        <a:p>
          <a:endParaRPr lang="en-US"/>
        </a:p>
      </dgm:t>
    </dgm:pt>
    <dgm:pt modelId="{04376993-1A62-4A70-BCDC-E776759DFEB6}" type="sibTrans" cxnId="{52F9FE02-48D9-4D2B-9AAB-1230B61750C9}">
      <dgm:prSet/>
      <dgm:spPr>
        <a:blipFill>
          <a:blip xmlns:r="http://schemas.openxmlformats.org/officeDocument/2006/relationships" r:embed="rId1"/>
          <a:srcRect/>
          <a:stretch>
            <a:fillRect l="-11000" r="-11000"/>
          </a:stretch>
        </a:blipFill>
      </dgm:spPr>
      <dgm:t>
        <a:bodyPr/>
        <a:lstStyle/>
        <a:p>
          <a:endParaRPr lang="en-US"/>
        </a:p>
      </dgm:t>
    </dgm:pt>
    <dgm:pt modelId="{ADAB7368-7952-4F1F-9A94-C2B007465B41}" type="pres">
      <dgm:prSet presAssocID="{E9F61825-DE8F-436A-90F1-5520C66E6EDB}" presName="Name0" presStyleCnt="0">
        <dgm:presLayoutVars>
          <dgm:chMax val="7"/>
          <dgm:chPref val="7"/>
          <dgm:dir/>
        </dgm:presLayoutVars>
      </dgm:prSet>
      <dgm:spPr/>
    </dgm:pt>
    <dgm:pt modelId="{48BB14AA-3E39-4A33-917A-C899E22CA2ED}" type="pres">
      <dgm:prSet presAssocID="{5BC6EBB1-3089-4ED6-AFB7-E82E33D72EE7}" presName="parTx1" presStyleLbl="node1" presStyleIdx="0" presStyleCnt="1"/>
      <dgm:spPr/>
    </dgm:pt>
    <dgm:pt modelId="{9654713E-51F6-4082-8A2B-5EF50D295F4E}" type="pres">
      <dgm:prSet presAssocID="{04376993-1A62-4A70-BCDC-E776759DFEB6}" presName="picture1" presStyleCnt="0"/>
      <dgm:spPr/>
    </dgm:pt>
    <dgm:pt modelId="{5774550E-4C91-4825-AD4A-6C23EEA47E64}" type="pres">
      <dgm:prSet presAssocID="{04376993-1A62-4A70-BCDC-E776759DFEB6}" presName="imageRepeatNode" presStyleLbl="fgImgPlace1" presStyleIdx="0" presStyleCnt="1"/>
      <dgm:spPr/>
    </dgm:pt>
  </dgm:ptLst>
  <dgm:cxnLst>
    <dgm:cxn modelId="{52F9FE02-48D9-4D2B-9AAB-1230B61750C9}" srcId="{E9F61825-DE8F-436A-90F1-5520C66E6EDB}" destId="{5BC6EBB1-3089-4ED6-AFB7-E82E33D72EE7}" srcOrd="0" destOrd="0" parTransId="{1BF19383-8D4F-4AB1-A065-EBCA12E427DC}" sibTransId="{04376993-1A62-4A70-BCDC-E776759DFEB6}"/>
    <dgm:cxn modelId="{E8356327-A450-413F-8981-446420284AAE}" type="presOf" srcId="{04376993-1A62-4A70-BCDC-E776759DFEB6}" destId="{5774550E-4C91-4825-AD4A-6C23EEA47E64}" srcOrd="0" destOrd="0" presId="urn:microsoft.com/office/officeart/2008/layout/AscendingPictureAccentProcess"/>
    <dgm:cxn modelId="{7215DB76-3C5A-41D7-9760-139B0E2FB3F6}" type="presOf" srcId="{E9F61825-DE8F-436A-90F1-5520C66E6EDB}" destId="{ADAB7368-7952-4F1F-9A94-C2B007465B41}" srcOrd="0" destOrd="0" presId="urn:microsoft.com/office/officeart/2008/layout/AscendingPictureAccentProcess"/>
    <dgm:cxn modelId="{6B2F29D7-776C-415C-9D8F-8C0A84010B58}" type="presOf" srcId="{5BC6EBB1-3089-4ED6-AFB7-E82E33D72EE7}" destId="{48BB14AA-3E39-4A33-917A-C899E22CA2ED}" srcOrd="0" destOrd="0" presId="urn:microsoft.com/office/officeart/2008/layout/AscendingPictureAccentProcess"/>
    <dgm:cxn modelId="{A674B885-902C-4BE3-9D42-598017B49A08}" type="presParOf" srcId="{ADAB7368-7952-4F1F-9A94-C2B007465B41}" destId="{48BB14AA-3E39-4A33-917A-C899E22CA2ED}" srcOrd="0" destOrd="0" presId="urn:microsoft.com/office/officeart/2008/layout/AscendingPictureAccentProcess"/>
    <dgm:cxn modelId="{D4A80008-1AE7-4C28-A552-C67B21546AC0}" type="presParOf" srcId="{ADAB7368-7952-4F1F-9A94-C2B007465B41}" destId="{9654713E-51F6-4082-8A2B-5EF50D295F4E}" srcOrd="1" destOrd="0" presId="urn:microsoft.com/office/officeart/2008/layout/AscendingPictureAccentProcess"/>
    <dgm:cxn modelId="{7924D0B9-16D0-4CA2-AE8A-6659EF3F6379}" type="presParOf" srcId="{9654713E-51F6-4082-8A2B-5EF50D295F4E}" destId="{5774550E-4C91-4825-AD4A-6C23EEA47E64}" srcOrd="0" destOrd="0" presId="urn:microsoft.com/office/officeart/2008/layout/AscendingPictureAccentProcess"/>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143442-B3D2-4535-A680-DB21C3320E78}"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E9F688A8-D53F-466F-8148-3DDFA5DA78EA}">
      <dgm:prSet phldrT="[Text]"/>
      <dgm:spPr>
        <a:solidFill>
          <a:srgbClr val="3A1953"/>
        </a:solidFill>
      </dgm:spPr>
      <dgm:t>
        <a:bodyPr/>
        <a:lstStyle/>
        <a:p>
          <a:r>
            <a:rPr lang="en-US" dirty="0"/>
            <a:t>Marwa Salem</a:t>
          </a:r>
        </a:p>
      </dgm:t>
    </dgm:pt>
    <dgm:pt modelId="{5AC49623-1AAF-42CC-832D-1874D5BFF5A0}" type="parTrans" cxnId="{69BDAF50-325B-48BF-B432-BC8ABB3FBB3D}">
      <dgm:prSet/>
      <dgm:spPr/>
      <dgm:t>
        <a:bodyPr/>
        <a:lstStyle/>
        <a:p>
          <a:endParaRPr lang="en-US"/>
        </a:p>
      </dgm:t>
    </dgm:pt>
    <dgm:pt modelId="{C495D529-D04D-494C-940E-C168771280F8}" type="sibTrans" cxnId="{69BDAF50-325B-48BF-B432-BC8ABB3FBB3D}">
      <dgm:prSet/>
      <dgm:spPr>
        <a:blipFill>
          <a:blip xmlns:r="http://schemas.openxmlformats.org/officeDocument/2006/relationships" r:embed="rId1"/>
          <a:srcRect/>
          <a:stretch>
            <a:fillRect l="-9000" r="-9000"/>
          </a:stretch>
        </a:blipFill>
      </dgm:spPr>
      <dgm:t>
        <a:bodyPr/>
        <a:lstStyle/>
        <a:p>
          <a:endParaRPr lang="en-US"/>
        </a:p>
      </dgm:t>
    </dgm:pt>
    <dgm:pt modelId="{80DBD19C-3A98-4849-BA0C-CD772D4B8B95}" type="pres">
      <dgm:prSet presAssocID="{5D143442-B3D2-4535-A680-DB21C3320E78}" presName="Name0" presStyleCnt="0">
        <dgm:presLayoutVars>
          <dgm:chMax val="7"/>
          <dgm:chPref val="7"/>
          <dgm:dir/>
        </dgm:presLayoutVars>
      </dgm:prSet>
      <dgm:spPr/>
    </dgm:pt>
    <dgm:pt modelId="{D247014A-709E-4AFC-B3E0-F22C9BA0FAC9}" type="pres">
      <dgm:prSet presAssocID="{E9F688A8-D53F-466F-8148-3DDFA5DA78EA}" presName="parTx1" presStyleLbl="node1" presStyleIdx="0" presStyleCnt="1"/>
      <dgm:spPr/>
    </dgm:pt>
    <dgm:pt modelId="{D1A08584-3E26-4088-B99C-7D30FB6DA01F}" type="pres">
      <dgm:prSet presAssocID="{C495D529-D04D-494C-940E-C168771280F8}" presName="picture1" presStyleCnt="0"/>
      <dgm:spPr/>
    </dgm:pt>
    <dgm:pt modelId="{835525FD-3478-4B07-95E7-03DF98E50815}" type="pres">
      <dgm:prSet presAssocID="{C495D529-D04D-494C-940E-C168771280F8}" presName="imageRepeatNode" presStyleLbl="fgImgPlace1" presStyleIdx="0" presStyleCnt="1"/>
      <dgm:spPr/>
    </dgm:pt>
  </dgm:ptLst>
  <dgm:cxnLst>
    <dgm:cxn modelId="{3930820E-9E1A-47B5-8177-506E9FF8A4CC}" type="presOf" srcId="{E9F688A8-D53F-466F-8148-3DDFA5DA78EA}" destId="{D247014A-709E-4AFC-B3E0-F22C9BA0FAC9}" srcOrd="0" destOrd="0" presId="urn:microsoft.com/office/officeart/2008/layout/AscendingPictureAccentProcess"/>
    <dgm:cxn modelId="{12EC8F32-285D-4790-B8F5-F13738C06F2C}" type="presOf" srcId="{C495D529-D04D-494C-940E-C168771280F8}" destId="{835525FD-3478-4B07-95E7-03DF98E50815}" srcOrd="0" destOrd="0" presId="urn:microsoft.com/office/officeart/2008/layout/AscendingPictureAccentProcess"/>
    <dgm:cxn modelId="{69BDAF50-325B-48BF-B432-BC8ABB3FBB3D}" srcId="{5D143442-B3D2-4535-A680-DB21C3320E78}" destId="{E9F688A8-D53F-466F-8148-3DDFA5DA78EA}" srcOrd="0" destOrd="0" parTransId="{5AC49623-1AAF-42CC-832D-1874D5BFF5A0}" sibTransId="{C495D529-D04D-494C-940E-C168771280F8}"/>
    <dgm:cxn modelId="{21F27FFD-CDB1-44B5-AFBE-2038887D7BF4}" type="presOf" srcId="{5D143442-B3D2-4535-A680-DB21C3320E78}" destId="{80DBD19C-3A98-4849-BA0C-CD772D4B8B95}" srcOrd="0" destOrd="0" presId="urn:microsoft.com/office/officeart/2008/layout/AscendingPictureAccentProcess"/>
    <dgm:cxn modelId="{29B0278E-5538-4AA4-B31E-2627CADB3FBC}" type="presParOf" srcId="{80DBD19C-3A98-4849-BA0C-CD772D4B8B95}" destId="{D247014A-709E-4AFC-B3E0-F22C9BA0FAC9}" srcOrd="0" destOrd="0" presId="urn:microsoft.com/office/officeart/2008/layout/AscendingPictureAccentProcess"/>
    <dgm:cxn modelId="{3E9A47CF-A94E-4D7C-89C9-67F6565FC4EA}" type="presParOf" srcId="{80DBD19C-3A98-4849-BA0C-CD772D4B8B95}" destId="{D1A08584-3E26-4088-B99C-7D30FB6DA01F}" srcOrd="1" destOrd="0" presId="urn:microsoft.com/office/officeart/2008/layout/AscendingPictureAccentProcess"/>
    <dgm:cxn modelId="{A2216DCB-CE64-45A4-90B9-1620CADD371F}" type="presParOf" srcId="{D1A08584-3E26-4088-B99C-7D30FB6DA01F}" destId="{835525FD-3478-4B07-95E7-03DF98E50815}" srcOrd="0" destOrd="0" presId="urn:microsoft.com/office/officeart/2008/layout/AscendingPictureAccentProcess"/>
  </dgm:cxnLst>
  <dgm:bg/>
  <dgm:whole/>
  <dgm:extLst>
    <a:ext uri="http://schemas.microsoft.com/office/drawing/2008/diagram">
      <dsp:dataModelExt xmlns:dsp="http://schemas.microsoft.com/office/drawing/2008/diagram" relId="rId3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EE2E04-0D84-42DB-9902-038A6A753EB0}" type="doc">
      <dgm:prSet loTypeId="urn:microsoft.com/office/officeart/2008/layout/AscendingPictureAccentProcess" loCatId="process" qsTypeId="urn:microsoft.com/office/officeart/2005/8/quickstyle/simple1" qsCatId="simple" csTypeId="urn:microsoft.com/office/officeart/2005/8/colors/accent1_2" csCatId="accent1" phldr="1"/>
      <dgm:spPr/>
    </dgm:pt>
    <dgm:pt modelId="{F558A9DA-E43B-40C9-9649-464201002510}">
      <dgm:prSet phldrT="[Text]"/>
      <dgm:spPr>
        <a:solidFill>
          <a:srgbClr val="3A1953"/>
        </a:solidFill>
      </dgm:spPr>
      <dgm:t>
        <a:bodyPr/>
        <a:lstStyle/>
        <a:p>
          <a:r>
            <a:rPr lang="en-US" dirty="0"/>
            <a:t>Mena Maged</a:t>
          </a:r>
        </a:p>
      </dgm:t>
    </dgm:pt>
    <dgm:pt modelId="{0E6C95F9-B6F8-43DB-AC5A-28BF35B47761}" type="parTrans" cxnId="{73B78730-2E74-4B29-BA14-88FCC9C98A9D}">
      <dgm:prSet/>
      <dgm:spPr/>
      <dgm:t>
        <a:bodyPr/>
        <a:lstStyle/>
        <a:p>
          <a:endParaRPr lang="en-US"/>
        </a:p>
      </dgm:t>
    </dgm:pt>
    <dgm:pt modelId="{F7DBED84-6281-4890-9449-E20A7D3E32DD}" type="sibTrans" cxnId="{73B78730-2E74-4B29-BA14-88FCC9C98A9D}">
      <dgm:prSet/>
      <dgm:spPr>
        <a:blipFill>
          <a:blip xmlns:r="http://schemas.openxmlformats.org/officeDocument/2006/relationships" r:embed="rId1"/>
          <a:srcRect/>
          <a:stretch>
            <a:fillRect l="-1000" r="-1000"/>
          </a:stretch>
        </a:blipFill>
      </dgm:spPr>
      <dgm:t>
        <a:bodyPr/>
        <a:lstStyle/>
        <a:p>
          <a:endParaRPr lang="en-US"/>
        </a:p>
      </dgm:t>
    </dgm:pt>
    <dgm:pt modelId="{20AE333B-86EB-495A-A438-CD5B1B0C0F3E}" type="pres">
      <dgm:prSet presAssocID="{E4EE2E04-0D84-42DB-9902-038A6A753EB0}" presName="Name0" presStyleCnt="0">
        <dgm:presLayoutVars>
          <dgm:chMax val="7"/>
          <dgm:chPref val="7"/>
          <dgm:dir/>
        </dgm:presLayoutVars>
      </dgm:prSet>
      <dgm:spPr/>
    </dgm:pt>
    <dgm:pt modelId="{84BE475D-97B2-467E-A89A-43BA9F421F17}" type="pres">
      <dgm:prSet presAssocID="{F558A9DA-E43B-40C9-9649-464201002510}" presName="parTx1" presStyleLbl="node1" presStyleIdx="0" presStyleCnt="1"/>
      <dgm:spPr/>
    </dgm:pt>
    <dgm:pt modelId="{144799A9-3484-4089-B02E-C1126C62C89B}" type="pres">
      <dgm:prSet presAssocID="{F7DBED84-6281-4890-9449-E20A7D3E32DD}" presName="picture1" presStyleCnt="0"/>
      <dgm:spPr/>
    </dgm:pt>
    <dgm:pt modelId="{AF50D8E9-D12B-4ED8-8552-7E12F3DE97C3}" type="pres">
      <dgm:prSet presAssocID="{F7DBED84-6281-4890-9449-E20A7D3E32DD}" presName="imageRepeatNode" presStyleLbl="fgImgPlace1" presStyleIdx="0" presStyleCnt="1"/>
      <dgm:spPr/>
    </dgm:pt>
  </dgm:ptLst>
  <dgm:cxnLst>
    <dgm:cxn modelId="{C6B78118-8F47-47B7-8252-84193071255B}" type="presOf" srcId="{F7DBED84-6281-4890-9449-E20A7D3E32DD}" destId="{AF50D8E9-D12B-4ED8-8552-7E12F3DE97C3}" srcOrd="0" destOrd="0" presId="urn:microsoft.com/office/officeart/2008/layout/AscendingPictureAccentProcess"/>
    <dgm:cxn modelId="{A114462B-499C-422A-880F-9E410C4FBBF2}" type="presOf" srcId="{E4EE2E04-0D84-42DB-9902-038A6A753EB0}" destId="{20AE333B-86EB-495A-A438-CD5B1B0C0F3E}" srcOrd="0" destOrd="0" presId="urn:microsoft.com/office/officeart/2008/layout/AscendingPictureAccentProcess"/>
    <dgm:cxn modelId="{73B78730-2E74-4B29-BA14-88FCC9C98A9D}" srcId="{E4EE2E04-0D84-42DB-9902-038A6A753EB0}" destId="{F558A9DA-E43B-40C9-9649-464201002510}" srcOrd="0" destOrd="0" parTransId="{0E6C95F9-B6F8-43DB-AC5A-28BF35B47761}" sibTransId="{F7DBED84-6281-4890-9449-E20A7D3E32DD}"/>
    <dgm:cxn modelId="{5B6E11D1-A659-4CCC-A46C-6D6AC46AF15F}" type="presOf" srcId="{F558A9DA-E43B-40C9-9649-464201002510}" destId="{84BE475D-97B2-467E-A89A-43BA9F421F17}" srcOrd="0" destOrd="0" presId="urn:microsoft.com/office/officeart/2008/layout/AscendingPictureAccentProcess"/>
    <dgm:cxn modelId="{8BB591E4-4EC9-4B0D-9319-1C85FB5CE869}" type="presParOf" srcId="{20AE333B-86EB-495A-A438-CD5B1B0C0F3E}" destId="{84BE475D-97B2-467E-A89A-43BA9F421F17}" srcOrd="0" destOrd="0" presId="urn:microsoft.com/office/officeart/2008/layout/AscendingPictureAccentProcess"/>
    <dgm:cxn modelId="{BACCF241-A729-42B5-8017-E2B63DBD4235}" type="presParOf" srcId="{20AE333B-86EB-495A-A438-CD5B1B0C0F3E}" destId="{144799A9-3484-4089-B02E-C1126C62C89B}" srcOrd="1" destOrd="0" presId="urn:microsoft.com/office/officeart/2008/layout/AscendingPictureAccentProcess"/>
    <dgm:cxn modelId="{07137F91-AB8D-4EA2-880F-D2E5B36201AA}" type="presParOf" srcId="{144799A9-3484-4089-B02E-C1126C62C89B}" destId="{AF50D8E9-D12B-4ED8-8552-7E12F3DE97C3}" srcOrd="0" destOrd="0" presId="urn:microsoft.com/office/officeart/2008/layout/AscendingPictureAccentProcess"/>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313448-02B9-48B6-95A5-2C1BDDC47C13}" type="doc">
      <dgm:prSet loTypeId="urn:microsoft.com/office/officeart/2018/5/layout/IconLeafLabelList" loCatId="icon" qsTypeId="urn:microsoft.com/office/officeart/2005/8/quickstyle/simple5" qsCatId="simple" csTypeId="urn:microsoft.com/office/officeart/2005/8/colors/colorful4" csCatId="colorful" phldr="1"/>
      <dgm:spPr/>
      <dgm:t>
        <a:bodyPr/>
        <a:lstStyle/>
        <a:p>
          <a:endParaRPr lang="en-US"/>
        </a:p>
      </dgm:t>
    </dgm:pt>
    <dgm:pt modelId="{AADE1E9E-1833-491B-A7AF-817FE66B98B7}">
      <dgm:prSet/>
      <dgm:spPr/>
      <dgm:t>
        <a:bodyPr/>
        <a:lstStyle/>
        <a:p>
          <a:pPr>
            <a:lnSpc>
              <a:spcPct val="100000"/>
            </a:lnSpc>
            <a:defRPr cap="all"/>
          </a:pPr>
          <a:r>
            <a:rPr lang="en-US" dirty="0"/>
            <a:t>1. Planning </a:t>
          </a:r>
          <a:br>
            <a:rPr lang="en-US" dirty="0"/>
          </a:br>
          <a:endParaRPr lang="en-US" dirty="0"/>
        </a:p>
      </dgm:t>
    </dgm:pt>
    <dgm:pt modelId="{AE8E7C3A-9820-427F-98B6-C06EE177F011}" type="parTrans" cxnId="{BFCA4BE0-36B3-44BD-A3F4-222B6ECFB1AA}">
      <dgm:prSet/>
      <dgm:spPr/>
      <dgm:t>
        <a:bodyPr/>
        <a:lstStyle/>
        <a:p>
          <a:endParaRPr lang="en-US"/>
        </a:p>
      </dgm:t>
    </dgm:pt>
    <dgm:pt modelId="{BAB8995D-668D-4858-B2C4-92B4950EA5B2}" type="sibTrans" cxnId="{BFCA4BE0-36B3-44BD-A3F4-222B6ECFB1AA}">
      <dgm:prSet/>
      <dgm:spPr/>
      <dgm:t>
        <a:bodyPr/>
        <a:lstStyle/>
        <a:p>
          <a:pPr>
            <a:lnSpc>
              <a:spcPct val="100000"/>
            </a:lnSpc>
          </a:pPr>
          <a:endParaRPr lang="en-US"/>
        </a:p>
      </dgm:t>
    </dgm:pt>
    <dgm:pt modelId="{A06CA3F1-60CB-409A-9FC7-0C11DB6BA6B7}">
      <dgm:prSet/>
      <dgm:spPr/>
      <dgm:t>
        <a:bodyPr/>
        <a:lstStyle/>
        <a:p>
          <a:pPr>
            <a:lnSpc>
              <a:spcPct val="100000"/>
            </a:lnSpc>
            <a:defRPr cap="all"/>
          </a:pPr>
          <a:r>
            <a:rPr lang="en-US" dirty="0"/>
            <a:t>4. Development</a:t>
          </a:r>
        </a:p>
      </dgm:t>
    </dgm:pt>
    <dgm:pt modelId="{ED2CF375-A5A1-4986-A18F-6076548C6BCA}" type="parTrans" cxnId="{2EB0FF15-34D7-4C7F-9AEB-E6EC0CD5CA85}">
      <dgm:prSet/>
      <dgm:spPr/>
      <dgm:t>
        <a:bodyPr/>
        <a:lstStyle/>
        <a:p>
          <a:endParaRPr lang="en-US"/>
        </a:p>
      </dgm:t>
    </dgm:pt>
    <dgm:pt modelId="{3C010D2B-1669-4844-88B2-0272C977847F}" type="sibTrans" cxnId="{2EB0FF15-34D7-4C7F-9AEB-E6EC0CD5CA85}">
      <dgm:prSet/>
      <dgm:spPr/>
      <dgm:t>
        <a:bodyPr/>
        <a:lstStyle/>
        <a:p>
          <a:pPr>
            <a:lnSpc>
              <a:spcPct val="100000"/>
            </a:lnSpc>
          </a:pPr>
          <a:endParaRPr lang="en-US"/>
        </a:p>
      </dgm:t>
    </dgm:pt>
    <dgm:pt modelId="{D1B141E3-E8DA-40ED-964B-448B63C2F402}">
      <dgm:prSet/>
      <dgm:spPr/>
      <dgm:t>
        <a:bodyPr/>
        <a:lstStyle/>
        <a:p>
          <a:pPr>
            <a:lnSpc>
              <a:spcPct val="100000"/>
            </a:lnSpc>
            <a:defRPr cap="all"/>
          </a:pPr>
          <a:r>
            <a:rPr lang="en-US"/>
            <a:t>5. Testing</a:t>
          </a:r>
        </a:p>
      </dgm:t>
    </dgm:pt>
    <dgm:pt modelId="{194A2B7C-0A08-4F1B-A558-B449521E015F}" type="parTrans" cxnId="{EFB87A4A-D933-491F-BFD0-E7FBE405B3B9}">
      <dgm:prSet/>
      <dgm:spPr/>
      <dgm:t>
        <a:bodyPr/>
        <a:lstStyle/>
        <a:p>
          <a:endParaRPr lang="en-US"/>
        </a:p>
      </dgm:t>
    </dgm:pt>
    <dgm:pt modelId="{0261DE78-49E6-4A8C-8E48-31EC1B49D2DD}" type="sibTrans" cxnId="{EFB87A4A-D933-491F-BFD0-E7FBE405B3B9}">
      <dgm:prSet/>
      <dgm:spPr/>
      <dgm:t>
        <a:bodyPr/>
        <a:lstStyle/>
        <a:p>
          <a:pPr>
            <a:lnSpc>
              <a:spcPct val="100000"/>
            </a:lnSpc>
          </a:pPr>
          <a:endParaRPr lang="en-US"/>
        </a:p>
      </dgm:t>
    </dgm:pt>
    <dgm:pt modelId="{E4164450-756C-41DF-B33B-320A28A67231}">
      <dgm:prSet/>
      <dgm:spPr/>
      <dgm:t>
        <a:bodyPr/>
        <a:lstStyle/>
        <a:p>
          <a:pPr>
            <a:lnSpc>
              <a:spcPct val="100000"/>
            </a:lnSpc>
            <a:defRPr cap="all"/>
          </a:pPr>
          <a:r>
            <a:rPr lang="en-US" dirty="0"/>
            <a:t>6.Implementation</a:t>
          </a:r>
        </a:p>
      </dgm:t>
    </dgm:pt>
    <dgm:pt modelId="{331C4C84-BF80-42DA-8BD7-E028B2169419}" type="parTrans" cxnId="{A11642D4-1CB3-44F7-BAEA-0C785CA451FD}">
      <dgm:prSet/>
      <dgm:spPr/>
      <dgm:t>
        <a:bodyPr/>
        <a:lstStyle/>
        <a:p>
          <a:endParaRPr lang="en-US"/>
        </a:p>
      </dgm:t>
    </dgm:pt>
    <dgm:pt modelId="{2C5AA190-AA0A-4B8C-A792-BA9BECCB499E}" type="sibTrans" cxnId="{A11642D4-1CB3-44F7-BAEA-0C785CA451FD}">
      <dgm:prSet/>
      <dgm:spPr/>
      <dgm:t>
        <a:bodyPr/>
        <a:lstStyle/>
        <a:p>
          <a:pPr>
            <a:lnSpc>
              <a:spcPct val="100000"/>
            </a:lnSpc>
          </a:pPr>
          <a:endParaRPr lang="en-US"/>
        </a:p>
      </dgm:t>
    </dgm:pt>
    <dgm:pt modelId="{C03995D2-E2A3-4265-8B3E-D5CBA7031172}">
      <dgm:prSet/>
      <dgm:spPr/>
      <dgm:t>
        <a:bodyPr/>
        <a:lstStyle/>
        <a:p>
          <a:pPr>
            <a:lnSpc>
              <a:spcPct val="100000"/>
            </a:lnSpc>
            <a:defRPr cap="all"/>
          </a:pPr>
          <a:r>
            <a:rPr lang="en-US" dirty="0"/>
            <a:t>7. Maintenance</a:t>
          </a:r>
        </a:p>
      </dgm:t>
    </dgm:pt>
    <dgm:pt modelId="{6700FE1D-6DFE-46E1-97A3-F7CEC75356F1}" type="parTrans" cxnId="{C0297A42-4895-4085-86FA-767829DA9BAB}">
      <dgm:prSet/>
      <dgm:spPr/>
      <dgm:t>
        <a:bodyPr/>
        <a:lstStyle/>
        <a:p>
          <a:endParaRPr lang="en-US"/>
        </a:p>
      </dgm:t>
    </dgm:pt>
    <dgm:pt modelId="{942AD0DD-4E8F-44E6-B89F-F0CBEAE2B467}" type="sibTrans" cxnId="{C0297A42-4895-4085-86FA-767829DA9BAB}">
      <dgm:prSet/>
      <dgm:spPr/>
      <dgm:t>
        <a:bodyPr/>
        <a:lstStyle/>
        <a:p>
          <a:endParaRPr lang="en-US"/>
        </a:p>
      </dgm:t>
    </dgm:pt>
    <dgm:pt modelId="{58632CF1-87A7-4465-95EE-FE43769E98F5}">
      <dgm:prSet/>
      <dgm:spPr/>
      <dgm:t>
        <a:bodyPr/>
        <a:lstStyle/>
        <a:p>
          <a:pPr>
            <a:lnSpc>
              <a:spcPct val="100000"/>
            </a:lnSpc>
            <a:defRPr cap="all"/>
          </a:pPr>
          <a:r>
            <a:rPr lang="en-US" dirty="0"/>
            <a:t>8. Deployment</a:t>
          </a:r>
        </a:p>
      </dgm:t>
    </dgm:pt>
    <dgm:pt modelId="{4D88B3D9-350A-48D1-809C-61DD3C1E73F2}" type="parTrans" cxnId="{D830832B-1847-411A-9828-83DD0C3E84F4}">
      <dgm:prSet/>
      <dgm:spPr/>
      <dgm:t>
        <a:bodyPr/>
        <a:lstStyle/>
        <a:p>
          <a:endParaRPr lang="en-US"/>
        </a:p>
      </dgm:t>
    </dgm:pt>
    <dgm:pt modelId="{DAB7B12B-9755-42B1-BF14-412B23B20062}" type="sibTrans" cxnId="{D830832B-1847-411A-9828-83DD0C3E84F4}">
      <dgm:prSet/>
      <dgm:spPr/>
      <dgm:t>
        <a:bodyPr/>
        <a:lstStyle/>
        <a:p>
          <a:endParaRPr lang="en-US"/>
        </a:p>
      </dgm:t>
    </dgm:pt>
    <dgm:pt modelId="{942BE7A2-57CA-4FE2-AFC0-963856E542E6}">
      <dgm:prSet/>
      <dgm:spPr/>
      <dgm:t>
        <a:bodyPr/>
        <a:lstStyle/>
        <a:p>
          <a:pPr>
            <a:lnSpc>
              <a:spcPct val="100000"/>
            </a:lnSpc>
            <a:defRPr cap="all"/>
          </a:pPr>
          <a:r>
            <a:rPr lang="en-US" dirty="0"/>
            <a:t>2. Analysis </a:t>
          </a:r>
          <a:br>
            <a:rPr lang="en-US" dirty="0"/>
          </a:br>
          <a:endParaRPr lang="en-US" dirty="0"/>
        </a:p>
      </dgm:t>
    </dgm:pt>
    <dgm:pt modelId="{29450A56-AAA9-4762-9B77-3C5FD4DC2583}" type="parTrans" cxnId="{30F9DF5A-64E9-4AEF-9B8F-94BFD82F583E}">
      <dgm:prSet/>
      <dgm:spPr/>
      <dgm:t>
        <a:bodyPr/>
        <a:lstStyle/>
        <a:p>
          <a:endParaRPr lang="en-US"/>
        </a:p>
      </dgm:t>
    </dgm:pt>
    <dgm:pt modelId="{DEEEE147-4A94-4DCA-9CDE-A9D4EB5493BE}" type="sibTrans" cxnId="{30F9DF5A-64E9-4AEF-9B8F-94BFD82F583E}">
      <dgm:prSet/>
      <dgm:spPr/>
      <dgm:t>
        <a:bodyPr/>
        <a:lstStyle/>
        <a:p>
          <a:endParaRPr lang="en-US"/>
        </a:p>
      </dgm:t>
    </dgm:pt>
    <dgm:pt modelId="{C578FA59-B23E-4449-886A-C0F99E28BC2A}">
      <dgm:prSet/>
      <dgm:spPr/>
      <dgm:t>
        <a:bodyPr/>
        <a:lstStyle/>
        <a:p>
          <a:pPr>
            <a:lnSpc>
              <a:spcPct val="100000"/>
            </a:lnSpc>
            <a:defRPr cap="all"/>
          </a:pPr>
          <a:r>
            <a:rPr lang="en-US"/>
            <a:t>3</a:t>
          </a:r>
          <a:r>
            <a:rPr lang="en-US" dirty="0"/>
            <a:t>. Design</a:t>
          </a:r>
        </a:p>
      </dgm:t>
    </dgm:pt>
    <dgm:pt modelId="{A5B09BF4-0EE0-4CE7-A6E7-72602DCEA2E1}" type="parTrans" cxnId="{50ABA527-280B-493B-B4A1-547379D78761}">
      <dgm:prSet/>
      <dgm:spPr/>
      <dgm:t>
        <a:bodyPr/>
        <a:lstStyle/>
        <a:p>
          <a:endParaRPr lang="en-US"/>
        </a:p>
      </dgm:t>
    </dgm:pt>
    <dgm:pt modelId="{540F0B39-E9B2-43AC-9A57-7E9FCDA97726}" type="sibTrans" cxnId="{50ABA527-280B-493B-B4A1-547379D78761}">
      <dgm:prSet/>
      <dgm:spPr/>
      <dgm:t>
        <a:bodyPr/>
        <a:lstStyle/>
        <a:p>
          <a:endParaRPr lang="en-US"/>
        </a:p>
      </dgm:t>
    </dgm:pt>
    <dgm:pt modelId="{A02FADF3-5A63-4E47-B1EB-81CD32879535}" type="pres">
      <dgm:prSet presAssocID="{B7313448-02B9-48B6-95A5-2C1BDDC47C13}" presName="root" presStyleCnt="0">
        <dgm:presLayoutVars>
          <dgm:dir/>
          <dgm:resizeHandles val="exact"/>
        </dgm:presLayoutVars>
      </dgm:prSet>
      <dgm:spPr/>
    </dgm:pt>
    <dgm:pt modelId="{9E6FB41C-EC12-487A-B606-AB62C68B3D71}" type="pres">
      <dgm:prSet presAssocID="{AADE1E9E-1833-491B-A7AF-817FE66B98B7}" presName="compNode" presStyleCnt="0"/>
      <dgm:spPr/>
    </dgm:pt>
    <dgm:pt modelId="{1D5C05B5-3203-448E-A0C1-B47F85301683}" type="pres">
      <dgm:prSet presAssocID="{AADE1E9E-1833-491B-A7AF-817FE66B98B7}" presName="iconBgRect" presStyleLbl="bgShp" presStyleIdx="0" presStyleCnt="8"/>
      <dgm:spPr>
        <a:prstGeom prst="round2DiagRect">
          <a:avLst>
            <a:gd name="adj1" fmla="val 29727"/>
            <a:gd name="adj2" fmla="val 0"/>
          </a:avLst>
        </a:prstGeom>
      </dgm:spPr>
    </dgm:pt>
    <dgm:pt modelId="{2249AAD0-DE56-4796-A19F-C4B6C1E9C661}" type="pres">
      <dgm:prSet presAssocID="{AADE1E9E-1833-491B-A7AF-817FE66B98B7}" presName="iconRect" presStyleLbl="node1" presStyleIdx="0" presStyleCnt="8"/>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lueprint with solid fill"/>
        </a:ext>
      </dgm:extLst>
    </dgm:pt>
    <dgm:pt modelId="{1F02E297-AD58-4F9E-98D9-56B8D0CC1E95}" type="pres">
      <dgm:prSet presAssocID="{AADE1E9E-1833-491B-A7AF-817FE66B98B7}" presName="spaceRect" presStyleCnt="0"/>
      <dgm:spPr/>
    </dgm:pt>
    <dgm:pt modelId="{96DFFBC1-C978-4178-9DFA-571CEFE9D318}" type="pres">
      <dgm:prSet presAssocID="{AADE1E9E-1833-491B-A7AF-817FE66B98B7}" presName="textRect" presStyleLbl="revTx" presStyleIdx="0" presStyleCnt="8">
        <dgm:presLayoutVars>
          <dgm:chMax val="1"/>
          <dgm:chPref val="1"/>
        </dgm:presLayoutVars>
      </dgm:prSet>
      <dgm:spPr/>
    </dgm:pt>
    <dgm:pt modelId="{0EC4ED2B-1692-4868-9279-9130A4B9B2F0}" type="pres">
      <dgm:prSet presAssocID="{BAB8995D-668D-4858-B2C4-92B4950EA5B2}" presName="sibTrans" presStyleCnt="0"/>
      <dgm:spPr/>
    </dgm:pt>
    <dgm:pt modelId="{54DA338D-3F25-4F5C-9D0A-4AF281849364}" type="pres">
      <dgm:prSet presAssocID="{942BE7A2-57CA-4FE2-AFC0-963856E542E6}" presName="compNode" presStyleCnt="0"/>
      <dgm:spPr/>
    </dgm:pt>
    <dgm:pt modelId="{19CD19E6-49FC-4B5E-9198-3F9B494D1A2C}" type="pres">
      <dgm:prSet presAssocID="{942BE7A2-57CA-4FE2-AFC0-963856E542E6}" presName="iconBgRect" presStyleLbl="bgShp" presStyleIdx="1" presStyleCnt="8"/>
      <dgm:spPr>
        <a:prstGeom prst="round2DiagRect">
          <a:avLst>
            <a:gd name="adj1" fmla="val 29727"/>
            <a:gd name="adj2" fmla="val 0"/>
          </a:avLst>
        </a:prstGeom>
      </dgm:spPr>
    </dgm:pt>
    <dgm:pt modelId="{B1BD0C78-11EA-49F5-8417-B57180C64F2F}" type="pres">
      <dgm:prSet presAssocID="{942BE7A2-57CA-4FE2-AFC0-963856E542E6}" presName="iconRect" presStyleLbl="node1" presStyleIdx="1" presStyleCnt="8"/>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resentation with pie chart with solid fill"/>
        </a:ext>
      </dgm:extLst>
    </dgm:pt>
    <dgm:pt modelId="{5E62BB99-9036-4013-B805-202EA0617107}" type="pres">
      <dgm:prSet presAssocID="{942BE7A2-57CA-4FE2-AFC0-963856E542E6}" presName="spaceRect" presStyleCnt="0"/>
      <dgm:spPr/>
    </dgm:pt>
    <dgm:pt modelId="{FE80DF4E-B473-4080-891C-1BAA4771E2B5}" type="pres">
      <dgm:prSet presAssocID="{942BE7A2-57CA-4FE2-AFC0-963856E542E6}" presName="textRect" presStyleLbl="revTx" presStyleIdx="1" presStyleCnt="8">
        <dgm:presLayoutVars>
          <dgm:chMax val="1"/>
          <dgm:chPref val="1"/>
        </dgm:presLayoutVars>
      </dgm:prSet>
      <dgm:spPr/>
    </dgm:pt>
    <dgm:pt modelId="{7F4D70AD-88C7-4320-A2EB-B64D22427AE4}" type="pres">
      <dgm:prSet presAssocID="{DEEEE147-4A94-4DCA-9CDE-A9D4EB5493BE}" presName="sibTrans" presStyleCnt="0"/>
      <dgm:spPr/>
    </dgm:pt>
    <dgm:pt modelId="{3F94F6A4-B1AF-40F0-910E-DB48C4B5ECC7}" type="pres">
      <dgm:prSet presAssocID="{C578FA59-B23E-4449-886A-C0F99E28BC2A}" presName="compNode" presStyleCnt="0"/>
      <dgm:spPr/>
    </dgm:pt>
    <dgm:pt modelId="{0BD94CE2-B769-42E0-8C7F-58582967A6B1}" type="pres">
      <dgm:prSet presAssocID="{C578FA59-B23E-4449-886A-C0F99E28BC2A}" presName="iconBgRect" presStyleLbl="bgShp" presStyleIdx="2" presStyleCnt="8"/>
      <dgm:spPr>
        <a:prstGeom prst="round2DiagRect">
          <a:avLst>
            <a:gd name="adj1" fmla="val 29727"/>
            <a:gd name="adj2" fmla="val 0"/>
          </a:avLst>
        </a:prstGeom>
      </dgm:spPr>
    </dgm:pt>
    <dgm:pt modelId="{D48352A5-CFB1-4509-AD0A-57EAC0CBB4BA}" type="pres">
      <dgm:prSet presAssocID="{C578FA59-B23E-4449-886A-C0F99E28BC2A}" presName="iconRect" presStyleLbl="node1" presStyleIdx="2" presStyleCnt="8"/>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Ui Ux with solid fill"/>
        </a:ext>
      </dgm:extLst>
    </dgm:pt>
    <dgm:pt modelId="{96D4E42F-EA43-41A5-A9C6-89414247D87D}" type="pres">
      <dgm:prSet presAssocID="{C578FA59-B23E-4449-886A-C0F99E28BC2A}" presName="spaceRect" presStyleCnt="0"/>
      <dgm:spPr/>
    </dgm:pt>
    <dgm:pt modelId="{87CDEEAE-1932-4120-8E52-E80E7F1414E4}" type="pres">
      <dgm:prSet presAssocID="{C578FA59-B23E-4449-886A-C0F99E28BC2A}" presName="textRect" presStyleLbl="revTx" presStyleIdx="2" presStyleCnt="8">
        <dgm:presLayoutVars>
          <dgm:chMax val="1"/>
          <dgm:chPref val="1"/>
        </dgm:presLayoutVars>
      </dgm:prSet>
      <dgm:spPr/>
    </dgm:pt>
    <dgm:pt modelId="{A913C876-9E0D-489C-9F3A-3ECFDF1B9E06}" type="pres">
      <dgm:prSet presAssocID="{540F0B39-E9B2-43AC-9A57-7E9FCDA97726}" presName="sibTrans" presStyleCnt="0"/>
      <dgm:spPr/>
    </dgm:pt>
    <dgm:pt modelId="{5E80BD14-35CC-4380-BDFB-D140982F26E3}" type="pres">
      <dgm:prSet presAssocID="{A06CA3F1-60CB-409A-9FC7-0C11DB6BA6B7}" presName="compNode" presStyleCnt="0"/>
      <dgm:spPr/>
    </dgm:pt>
    <dgm:pt modelId="{A3811356-CDF6-4D2F-8BA6-8211C5E4A098}" type="pres">
      <dgm:prSet presAssocID="{A06CA3F1-60CB-409A-9FC7-0C11DB6BA6B7}" presName="iconBgRect" presStyleLbl="bgShp" presStyleIdx="3" presStyleCnt="8"/>
      <dgm:spPr>
        <a:prstGeom prst="round2DiagRect">
          <a:avLst>
            <a:gd name="adj1" fmla="val 29727"/>
            <a:gd name="adj2" fmla="val 0"/>
          </a:avLst>
        </a:prstGeom>
      </dgm:spPr>
    </dgm:pt>
    <dgm:pt modelId="{D3032313-B355-4A9A-B508-EC2237D33A68}" type="pres">
      <dgm:prSet presAssocID="{A06CA3F1-60CB-409A-9FC7-0C11DB6BA6B7}"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41608C47-DC35-4368-A5DC-908D702C1F18}" type="pres">
      <dgm:prSet presAssocID="{A06CA3F1-60CB-409A-9FC7-0C11DB6BA6B7}" presName="spaceRect" presStyleCnt="0"/>
      <dgm:spPr/>
    </dgm:pt>
    <dgm:pt modelId="{2BAE3CE7-0C7A-4994-ADFA-082664021DE7}" type="pres">
      <dgm:prSet presAssocID="{A06CA3F1-60CB-409A-9FC7-0C11DB6BA6B7}" presName="textRect" presStyleLbl="revTx" presStyleIdx="3" presStyleCnt="8">
        <dgm:presLayoutVars>
          <dgm:chMax val="1"/>
          <dgm:chPref val="1"/>
        </dgm:presLayoutVars>
      </dgm:prSet>
      <dgm:spPr/>
    </dgm:pt>
    <dgm:pt modelId="{B12F2E6B-7A87-40B8-8FD4-D8623AF7E9C7}" type="pres">
      <dgm:prSet presAssocID="{3C010D2B-1669-4844-88B2-0272C977847F}" presName="sibTrans" presStyleCnt="0"/>
      <dgm:spPr/>
    </dgm:pt>
    <dgm:pt modelId="{AC5DF740-50AD-42AF-B8E2-7B8C3068367E}" type="pres">
      <dgm:prSet presAssocID="{D1B141E3-E8DA-40ED-964B-448B63C2F402}" presName="compNode" presStyleCnt="0"/>
      <dgm:spPr/>
    </dgm:pt>
    <dgm:pt modelId="{4F4488B5-0922-43E6-A78D-A77FE5CE6F30}" type="pres">
      <dgm:prSet presAssocID="{D1B141E3-E8DA-40ED-964B-448B63C2F402}" presName="iconBgRect" presStyleLbl="bgShp" presStyleIdx="4" presStyleCnt="8"/>
      <dgm:spPr>
        <a:prstGeom prst="round2DiagRect">
          <a:avLst>
            <a:gd name="adj1" fmla="val 29727"/>
            <a:gd name="adj2" fmla="val 0"/>
          </a:avLst>
        </a:prstGeom>
      </dgm:spPr>
    </dgm:pt>
    <dgm:pt modelId="{A3A8F6C3-6F05-46AE-B3F8-9F293407F2C5}" type="pres">
      <dgm:prSet presAssocID="{D1B141E3-E8DA-40ED-964B-448B63C2F402}"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Atom"/>
        </a:ext>
      </dgm:extLst>
    </dgm:pt>
    <dgm:pt modelId="{AA0C78AE-CFB4-4B00-9B18-E476560C5ECA}" type="pres">
      <dgm:prSet presAssocID="{D1B141E3-E8DA-40ED-964B-448B63C2F402}" presName="spaceRect" presStyleCnt="0"/>
      <dgm:spPr/>
    </dgm:pt>
    <dgm:pt modelId="{E3DA51F9-263A-45D9-AFD1-7906FA21F7D3}" type="pres">
      <dgm:prSet presAssocID="{D1B141E3-E8DA-40ED-964B-448B63C2F402}" presName="textRect" presStyleLbl="revTx" presStyleIdx="4" presStyleCnt="8">
        <dgm:presLayoutVars>
          <dgm:chMax val="1"/>
          <dgm:chPref val="1"/>
        </dgm:presLayoutVars>
      </dgm:prSet>
      <dgm:spPr/>
    </dgm:pt>
    <dgm:pt modelId="{813E8779-6266-466C-852E-E1E332B09D31}" type="pres">
      <dgm:prSet presAssocID="{0261DE78-49E6-4A8C-8E48-31EC1B49D2DD}" presName="sibTrans" presStyleCnt="0"/>
      <dgm:spPr/>
    </dgm:pt>
    <dgm:pt modelId="{E6582115-51E0-4BE0-ADAE-C4FBF3DBB241}" type="pres">
      <dgm:prSet presAssocID="{E4164450-756C-41DF-B33B-320A28A67231}" presName="compNode" presStyleCnt="0"/>
      <dgm:spPr/>
    </dgm:pt>
    <dgm:pt modelId="{BC4C68D8-4A14-4E4E-AAFE-F15CFBA811CD}" type="pres">
      <dgm:prSet presAssocID="{E4164450-756C-41DF-B33B-320A28A67231}" presName="iconBgRect" presStyleLbl="bgShp" presStyleIdx="5" presStyleCnt="8"/>
      <dgm:spPr>
        <a:prstGeom prst="round2DiagRect">
          <a:avLst>
            <a:gd name="adj1" fmla="val 29727"/>
            <a:gd name="adj2" fmla="val 0"/>
          </a:avLst>
        </a:prstGeom>
      </dgm:spPr>
    </dgm:pt>
    <dgm:pt modelId="{BDF021D5-565E-41B0-B04C-8390491C7EB4}" type="pres">
      <dgm:prSet presAssocID="{E4164450-756C-41DF-B33B-320A28A6723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Gears"/>
        </a:ext>
      </dgm:extLst>
    </dgm:pt>
    <dgm:pt modelId="{906A2221-9031-4AA9-9DFA-5AE6CBFDBFAE}" type="pres">
      <dgm:prSet presAssocID="{E4164450-756C-41DF-B33B-320A28A67231}" presName="spaceRect" presStyleCnt="0"/>
      <dgm:spPr/>
    </dgm:pt>
    <dgm:pt modelId="{1FFF50E8-77BA-4787-8FF0-6C245B4BC15B}" type="pres">
      <dgm:prSet presAssocID="{E4164450-756C-41DF-B33B-320A28A67231}" presName="textRect" presStyleLbl="revTx" presStyleIdx="5" presStyleCnt="8">
        <dgm:presLayoutVars>
          <dgm:chMax val="1"/>
          <dgm:chPref val="1"/>
        </dgm:presLayoutVars>
      </dgm:prSet>
      <dgm:spPr/>
    </dgm:pt>
    <dgm:pt modelId="{A5F6B03C-FB0A-4DFB-B149-E413CF711275}" type="pres">
      <dgm:prSet presAssocID="{2C5AA190-AA0A-4B8C-A792-BA9BECCB499E}" presName="sibTrans" presStyleCnt="0"/>
      <dgm:spPr/>
    </dgm:pt>
    <dgm:pt modelId="{0A169873-083D-483E-9F2C-CD9723BD7837}" type="pres">
      <dgm:prSet presAssocID="{C03995D2-E2A3-4265-8B3E-D5CBA7031172}" presName="compNode" presStyleCnt="0"/>
      <dgm:spPr/>
    </dgm:pt>
    <dgm:pt modelId="{5593D046-0235-4C33-B3CC-CA3B9DFE014B}" type="pres">
      <dgm:prSet presAssocID="{C03995D2-E2A3-4265-8B3E-D5CBA7031172}" presName="iconBgRect" presStyleLbl="bgShp" presStyleIdx="6" presStyleCnt="8"/>
      <dgm:spPr>
        <a:prstGeom prst="round2DiagRect">
          <a:avLst>
            <a:gd name="adj1" fmla="val 29727"/>
            <a:gd name="adj2" fmla="val 0"/>
          </a:avLst>
        </a:prstGeom>
      </dgm:spPr>
    </dgm:pt>
    <dgm:pt modelId="{853ACFB1-7563-4EF8-9311-75BDD4FFB1E2}" type="pres">
      <dgm:prSet presAssocID="{C03995D2-E2A3-4265-8B3E-D5CBA7031172}"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Firefighter"/>
        </a:ext>
      </dgm:extLst>
    </dgm:pt>
    <dgm:pt modelId="{CFBE3FFB-6836-454B-BEE0-FA88F3EC7326}" type="pres">
      <dgm:prSet presAssocID="{C03995D2-E2A3-4265-8B3E-D5CBA7031172}" presName="spaceRect" presStyleCnt="0"/>
      <dgm:spPr/>
    </dgm:pt>
    <dgm:pt modelId="{0A4F7889-02DC-4764-92FC-98FE9AE71216}" type="pres">
      <dgm:prSet presAssocID="{C03995D2-E2A3-4265-8B3E-D5CBA7031172}" presName="textRect" presStyleLbl="revTx" presStyleIdx="6" presStyleCnt="8">
        <dgm:presLayoutVars>
          <dgm:chMax val="1"/>
          <dgm:chPref val="1"/>
        </dgm:presLayoutVars>
      </dgm:prSet>
      <dgm:spPr/>
    </dgm:pt>
    <dgm:pt modelId="{9F3D9E22-4E42-4984-8476-AE3D46660998}" type="pres">
      <dgm:prSet presAssocID="{942AD0DD-4E8F-44E6-B89F-F0CBEAE2B467}" presName="sibTrans" presStyleCnt="0"/>
      <dgm:spPr/>
    </dgm:pt>
    <dgm:pt modelId="{E7080D34-A91F-46AC-B3C9-A3ECD97D5663}" type="pres">
      <dgm:prSet presAssocID="{58632CF1-87A7-4465-95EE-FE43769E98F5}" presName="compNode" presStyleCnt="0"/>
      <dgm:spPr/>
    </dgm:pt>
    <dgm:pt modelId="{000EFC31-9573-483B-A4B6-084645EC73EB}" type="pres">
      <dgm:prSet presAssocID="{58632CF1-87A7-4465-95EE-FE43769E98F5}" presName="iconBgRect" presStyleLbl="bgShp" presStyleIdx="7" presStyleCnt="8"/>
      <dgm:spPr>
        <a:prstGeom prst="round2DiagRect">
          <a:avLst>
            <a:gd name="adj1" fmla="val 29727"/>
            <a:gd name="adj2" fmla="val 0"/>
          </a:avLst>
        </a:prstGeom>
      </dgm:spPr>
    </dgm:pt>
    <dgm:pt modelId="{1740AE38-8FE5-4AD5-8A85-2C0F01A59C6E}" type="pres">
      <dgm:prSet presAssocID="{58632CF1-87A7-4465-95EE-FE43769E98F5}" presName="iconRect" presStyleLbl="node1" presStyleIdx="7" presStyleCnt="8"/>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dgm:spPr>
      <dgm:extLst>
        <a:ext uri="{E40237B7-FDA0-4F09-8148-C483321AD2D9}">
          <dgm14:cNvPr xmlns:dgm14="http://schemas.microsoft.com/office/drawing/2010/diagram" id="0" name="" descr="Bar graph with upward trend with solid fill"/>
        </a:ext>
      </dgm:extLst>
    </dgm:pt>
    <dgm:pt modelId="{8D37811B-883F-43C5-A393-054FF8512EF9}" type="pres">
      <dgm:prSet presAssocID="{58632CF1-87A7-4465-95EE-FE43769E98F5}" presName="spaceRect" presStyleCnt="0"/>
      <dgm:spPr/>
    </dgm:pt>
    <dgm:pt modelId="{F6497D33-F10A-4B62-8CD3-7E0421B1D4C8}" type="pres">
      <dgm:prSet presAssocID="{58632CF1-87A7-4465-95EE-FE43769E98F5}" presName="textRect" presStyleLbl="revTx" presStyleIdx="7" presStyleCnt="8">
        <dgm:presLayoutVars>
          <dgm:chMax val="1"/>
          <dgm:chPref val="1"/>
        </dgm:presLayoutVars>
      </dgm:prSet>
      <dgm:spPr/>
    </dgm:pt>
  </dgm:ptLst>
  <dgm:cxnLst>
    <dgm:cxn modelId="{073D4C05-7EED-4F11-8E4C-465D3DC0F430}" type="presOf" srcId="{E4164450-756C-41DF-B33B-320A28A67231}" destId="{1FFF50E8-77BA-4787-8FF0-6C245B4BC15B}" srcOrd="0" destOrd="0" presId="urn:microsoft.com/office/officeart/2018/5/layout/IconLeafLabelList"/>
    <dgm:cxn modelId="{2EB0FF15-34D7-4C7F-9AEB-E6EC0CD5CA85}" srcId="{B7313448-02B9-48B6-95A5-2C1BDDC47C13}" destId="{A06CA3F1-60CB-409A-9FC7-0C11DB6BA6B7}" srcOrd="3" destOrd="0" parTransId="{ED2CF375-A5A1-4986-A18F-6076548C6BCA}" sibTransId="{3C010D2B-1669-4844-88B2-0272C977847F}"/>
    <dgm:cxn modelId="{50ABA527-280B-493B-B4A1-547379D78761}" srcId="{B7313448-02B9-48B6-95A5-2C1BDDC47C13}" destId="{C578FA59-B23E-4449-886A-C0F99E28BC2A}" srcOrd="2" destOrd="0" parTransId="{A5B09BF4-0EE0-4CE7-A6E7-72602DCEA2E1}" sibTransId="{540F0B39-E9B2-43AC-9A57-7E9FCDA97726}"/>
    <dgm:cxn modelId="{D830832B-1847-411A-9828-83DD0C3E84F4}" srcId="{B7313448-02B9-48B6-95A5-2C1BDDC47C13}" destId="{58632CF1-87A7-4465-95EE-FE43769E98F5}" srcOrd="7" destOrd="0" parTransId="{4D88B3D9-350A-48D1-809C-61DD3C1E73F2}" sibTransId="{DAB7B12B-9755-42B1-BF14-412B23B20062}"/>
    <dgm:cxn modelId="{74ADA439-FCF7-4D68-B10A-0F885C171697}" type="presOf" srcId="{58632CF1-87A7-4465-95EE-FE43769E98F5}" destId="{F6497D33-F10A-4B62-8CD3-7E0421B1D4C8}" srcOrd="0" destOrd="0" presId="urn:microsoft.com/office/officeart/2018/5/layout/IconLeafLabelList"/>
    <dgm:cxn modelId="{46F9BE39-328A-4B8C-AF8E-80CB2BB627A7}" type="presOf" srcId="{942BE7A2-57CA-4FE2-AFC0-963856E542E6}" destId="{FE80DF4E-B473-4080-891C-1BAA4771E2B5}" srcOrd="0" destOrd="0" presId="urn:microsoft.com/office/officeart/2018/5/layout/IconLeafLabelList"/>
    <dgm:cxn modelId="{C0297A42-4895-4085-86FA-767829DA9BAB}" srcId="{B7313448-02B9-48B6-95A5-2C1BDDC47C13}" destId="{C03995D2-E2A3-4265-8B3E-D5CBA7031172}" srcOrd="6" destOrd="0" parTransId="{6700FE1D-6DFE-46E1-97A3-F7CEC75356F1}" sibTransId="{942AD0DD-4E8F-44E6-B89F-F0CBEAE2B467}"/>
    <dgm:cxn modelId="{01D0B169-A9A0-4F66-AE5B-897D608EE8C4}" type="presOf" srcId="{AADE1E9E-1833-491B-A7AF-817FE66B98B7}" destId="{96DFFBC1-C978-4178-9DFA-571CEFE9D318}" srcOrd="0" destOrd="0" presId="urn:microsoft.com/office/officeart/2018/5/layout/IconLeafLabelList"/>
    <dgm:cxn modelId="{EFB87A4A-D933-491F-BFD0-E7FBE405B3B9}" srcId="{B7313448-02B9-48B6-95A5-2C1BDDC47C13}" destId="{D1B141E3-E8DA-40ED-964B-448B63C2F402}" srcOrd="4" destOrd="0" parTransId="{194A2B7C-0A08-4F1B-A558-B449521E015F}" sibTransId="{0261DE78-49E6-4A8C-8E48-31EC1B49D2DD}"/>
    <dgm:cxn modelId="{30F9DF5A-64E9-4AEF-9B8F-94BFD82F583E}" srcId="{B7313448-02B9-48B6-95A5-2C1BDDC47C13}" destId="{942BE7A2-57CA-4FE2-AFC0-963856E542E6}" srcOrd="1" destOrd="0" parTransId="{29450A56-AAA9-4762-9B77-3C5FD4DC2583}" sibTransId="{DEEEE147-4A94-4DCA-9CDE-A9D4EB5493BE}"/>
    <dgm:cxn modelId="{5E13CE9F-5F25-4917-9D94-FCAAA72A44DA}" type="presOf" srcId="{C03995D2-E2A3-4265-8B3E-D5CBA7031172}" destId="{0A4F7889-02DC-4764-92FC-98FE9AE71216}" srcOrd="0" destOrd="0" presId="urn:microsoft.com/office/officeart/2018/5/layout/IconLeafLabelList"/>
    <dgm:cxn modelId="{2B8454A8-2133-4F7E-A108-89FF7D7DF3FE}" type="presOf" srcId="{A06CA3F1-60CB-409A-9FC7-0C11DB6BA6B7}" destId="{2BAE3CE7-0C7A-4994-ADFA-082664021DE7}" srcOrd="0" destOrd="0" presId="urn:microsoft.com/office/officeart/2018/5/layout/IconLeafLabelList"/>
    <dgm:cxn modelId="{611EF6BC-DBC5-49E1-8DA0-DB6A8639D98D}" type="presOf" srcId="{B7313448-02B9-48B6-95A5-2C1BDDC47C13}" destId="{A02FADF3-5A63-4E47-B1EB-81CD32879535}" srcOrd="0" destOrd="0" presId="urn:microsoft.com/office/officeart/2018/5/layout/IconLeafLabelList"/>
    <dgm:cxn modelId="{3C2078D0-8AE0-4F79-80F5-3446182EE8E3}" type="presOf" srcId="{C578FA59-B23E-4449-886A-C0F99E28BC2A}" destId="{87CDEEAE-1932-4120-8E52-E80E7F1414E4}" srcOrd="0" destOrd="0" presId="urn:microsoft.com/office/officeart/2018/5/layout/IconLeafLabelList"/>
    <dgm:cxn modelId="{A11642D4-1CB3-44F7-BAEA-0C785CA451FD}" srcId="{B7313448-02B9-48B6-95A5-2C1BDDC47C13}" destId="{E4164450-756C-41DF-B33B-320A28A67231}" srcOrd="5" destOrd="0" parTransId="{331C4C84-BF80-42DA-8BD7-E028B2169419}" sibTransId="{2C5AA190-AA0A-4B8C-A792-BA9BECCB499E}"/>
    <dgm:cxn modelId="{BFCA4BE0-36B3-44BD-A3F4-222B6ECFB1AA}" srcId="{B7313448-02B9-48B6-95A5-2C1BDDC47C13}" destId="{AADE1E9E-1833-491B-A7AF-817FE66B98B7}" srcOrd="0" destOrd="0" parTransId="{AE8E7C3A-9820-427F-98B6-C06EE177F011}" sibTransId="{BAB8995D-668D-4858-B2C4-92B4950EA5B2}"/>
    <dgm:cxn modelId="{8EE870FD-EF18-406E-BAAA-C7CCC17CA6FD}" type="presOf" srcId="{D1B141E3-E8DA-40ED-964B-448B63C2F402}" destId="{E3DA51F9-263A-45D9-AFD1-7906FA21F7D3}" srcOrd="0" destOrd="0" presId="urn:microsoft.com/office/officeart/2018/5/layout/IconLeafLabelList"/>
    <dgm:cxn modelId="{77F9F06D-7309-4892-8D9A-7C7B55B57F0B}" type="presParOf" srcId="{A02FADF3-5A63-4E47-B1EB-81CD32879535}" destId="{9E6FB41C-EC12-487A-B606-AB62C68B3D71}" srcOrd="0" destOrd="0" presId="urn:microsoft.com/office/officeart/2018/5/layout/IconLeafLabelList"/>
    <dgm:cxn modelId="{5E8A7564-F4CA-482A-80B5-CBF8AB28FA68}" type="presParOf" srcId="{9E6FB41C-EC12-487A-B606-AB62C68B3D71}" destId="{1D5C05B5-3203-448E-A0C1-B47F85301683}" srcOrd="0" destOrd="0" presId="urn:microsoft.com/office/officeart/2018/5/layout/IconLeafLabelList"/>
    <dgm:cxn modelId="{A253F850-5E2E-4F7A-9F6B-7D5DB84079A9}" type="presParOf" srcId="{9E6FB41C-EC12-487A-B606-AB62C68B3D71}" destId="{2249AAD0-DE56-4796-A19F-C4B6C1E9C661}" srcOrd="1" destOrd="0" presId="urn:microsoft.com/office/officeart/2018/5/layout/IconLeafLabelList"/>
    <dgm:cxn modelId="{8BBE68D6-47C2-48AB-9067-196D148C7856}" type="presParOf" srcId="{9E6FB41C-EC12-487A-B606-AB62C68B3D71}" destId="{1F02E297-AD58-4F9E-98D9-56B8D0CC1E95}" srcOrd="2" destOrd="0" presId="urn:microsoft.com/office/officeart/2018/5/layout/IconLeafLabelList"/>
    <dgm:cxn modelId="{A7ECF204-E706-4AED-821A-13AE04DA913B}" type="presParOf" srcId="{9E6FB41C-EC12-487A-B606-AB62C68B3D71}" destId="{96DFFBC1-C978-4178-9DFA-571CEFE9D318}" srcOrd="3" destOrd="0" presId="urn:microsoft.com/office/officeart/2018/5/layout/IconLeafLabelList"/>
    <dgm:cxn modelId="{80DE1891-BD2E-416F-B36F-5BD8B09B2364}" type="presParOf" srcId="{A02FADF3-5A63-4E47-B1EB-81CD32879535}" destId="{0EC4ED2B-1692-4868-9279-9130A4B9B2F0}" srcOrd="1" destOrd="0" presId="urn:microsoft.com/office/officeart/2018/5/layout/IconLeafLabelList"/>
    <dgm:cxn modelId="{3C697093-E9D5-421A-A534-A9CBE002CC6F}" type="presParOf" srcId="{A02FADF3-5A63-4E47-B1EB-81CD32879535}" destId="{54DA338D-3F25-4F5C-9D0A-4AF281849364}" srcOrd="2" destOrd="0" presId="urn:microsoft.com/office/officeart/2018/5/layout/IconLeafLabelList"/>
    <dgm:cxn modelId="{B5C8E259-0349-4D59-9E1D-26CFA88778D0}" type="presParOf" srcId="{54DA338D-3F25-4F5C-9D0A-4AF281849364}" destId="{19CD19E6-49FC-4B5E-9198-3F9B494D1A2C}" srcOrd="0" destOrd="0" presId="urn:microsoft.com/office/officeart/2018/5/layout/IconLeafLabelList"/>
    <dgm:cxn modelId="{77C8CB7A-284A-4C22-9C2E-9206FFF2734C}" type="presParOf" srcId="{54DA338D-3F25-4F5C-9D0A-4AF281849364}" destId="{B1BD0C78-11EA-49F5-8417-B57180C64F2F}" srcOrd="1" destOrd="0" presId="urn:microsoft.com/office/officeart/2018/5/layout/IconLeafLabelList"/>
    <dgm:cxn modelId="{A484E925-19B0-4589-89AE-8E591F62F888}" type="presParOf" srcId="{54DA338D-3F25-4F5C-9D0A-4AF281849364}" destId="{5E62BB99-9036-4013-B805-202EA0617107}" srcOrd="2" destOrd="0" presId="urn:microsoft.com/office/officeart/2018/5/layout/IconLeafLabelList"/>
    <dgm:cxn modelId="{79954E2B-BFBC-4E43-933C-F1F82B290633}" type="presParOf" srcId="{54DA338D-3F25-4F5C-9D0A-4AF281849364}" destId="{FE80DF4E-B473-4080-891C-1BAA4771E2B5}" srcOrd="3" destOrd="0" presId="urn:microsoft.com/office/officeart/2018/5/layout/IconLeafLabelList"/>
    <dgm:cxn modelId="{7D58A42C-049D-4BC6-8EF5-141FEC9241D7}" type="presParOf" srcId="{A02FADF3-5A63-4E47-B1EB-81CD32879535}" destId="{7F4D70AD-88C7-4320-A2EB-B64D22427AE4}" srcOrd="3" destOrd="0" presId="urn:microsoft.com/office/officeart/2018/5/layout/IconLeafLabelList"/>
    <dgm:cxn modelId="{53F90D78-1CA7-4871-83EB-61CC749EA687}" type="presParOf" srcId="{A02FADF3-5A63-4E47-B1EB-81CD32879535}" destId="{3F94F6A4-B1AF-40F0-910E-DB48C4B5ECC7}" srcOrd="4" destOrd="0" presId="urn:microsoft.com/office/officeart/2018/5/layout/IconLeafLabelList"/>
    <dgm:cxn modelId="{70800271-E678-49C2-838A-671FEFF63953}" type="presParOf" srcId="{3F94F6A4-B1AF-40F0-910E-DB48C4B5ECC7}" destId="{0BD94CE2-B769-42E0-8C7F-58582967A6B1}" srcOrd="0" destOrd="0" presId="urn:microsoft.com/office/officeart/2018/5/layout/IconLeafLabelList"/>
    <dgm:cxn modelId="{6E40C2F2-75F9-4D34-AA8E-C7E5F0E06CAD}" type="presParOf" srcId="{3F94F6A4-B1AF-40F0-910E-DB48C4B5ECC7}" destId="{D48352A5-CFB1-4509-AD0A-57EAC0CBB4BA}" srcOrd="1" destOrd="0" presId="urn:microsoft.com/office/officeart/2018/5/layout/IconLeafLabelList"/>
    <dgm:cxn modelId="{6D87B116-F315-4DAE-82E3-B22D466731F7}" type="presParOf" srcId="{3F94F6A4-B1AF-40F0-910E-DB48C4B5ECC7}" destId="{96D4E42F-EA43-41A5-A9C6-89414247D87D}" srcOrd="2" destOrd="0" presId="urn:microsoft.com/office/officeart/2018/5/layout/IconLeafLabelList"/>
    <dgm:cxn modelId="{752E8C95-B7E7-44FC-973E-99B1CFB103EA}" type="presParOf" srcId="{3F94F6A4-B1AF-40F0-910E-DB48C4B5ECC7}" destId="{87CDEEAE-1932-4120-8E52-E80E7F1414E4}" srcOrd="3" destOrd="0" presId="urn:microsoft.com/office/officeart/2018/5/layout/IconLeafLabelList"/>
    <dgm:cxn modelId="{889FC9CD-42D2-4C86-9B83-DE6F35BAAF4E}" type="presParOf" srcId="{A02FADF3-5A63-4E47-B1EB-81CD32879535}" destId="{A913C876-9E0D-489C-9F3A-3ECFDF1B9E06}" srcOrd="5" destOrd="0" presId="urn:microsoft.com/office/officeart/2018/5/layout/IconLeafLabelList"/>
    <dgm:cxn modelId="{95E98EA3-F57F-4FDC-90BC-81B75039D165}" type="presParOf" srcId="{A02FADF3-5A63-4E47-B1EB-81CD32879535}" destId="{5E80BD14-35CC-4380-BDFB-D140982F26E3}" srcOrd="6" destOrd="0" presId="urn:microsoft.com/office/officeart/2018/5/layout/IconLeafLabelList"/>
    <dgm:cxn modelId="{95DE00C8-0165-4841-B936-7AAAADB7F194}" type="presParOf" srcId="{5E80BD14-35CC-4380-BDFB-D140982F26E3}" destId="{A3811356-CDF6-4D2F-8BA6-8211C5E4A098}" srcOrd="0" destOrd="0" presId="urn:microsoft.com/office/officeart/2018/5/layout/IconLeafLabelList"/>
    <dgm:cxn modelId="{C250EDB8-AA50-49E1-B860-F98176BF3A27}" type="presParOf" srcId="{5E80BD14-35CC-4380-BDFB-D140982F26E3}" destId="{D3032313-B355-4A9A-B508-EC2237D33A68}" srcOrd="1" destOrd="0" presId="urn:microsoft.com/office/officeart/2018/5/layout/IconLeafLabelList"/>
    <dgm:cxn modelId="{4B876B9D-7703-4985-B5D1-71624DEC6657}" type="presParOf" srcId="{5E80BD14-35CC-4380-BDFB-D140982F26E3}" destId="{41608C47-DC35-4368-A5DC-908D702C1F18}" srcOrd="2" destOrd="0" presId="urn:microsoft.com/office/officeart/2018/5/layout/IconLeafLabelList"/>
    <dgm:cxn modelId="{BF0AC586-A673-4B79-A50F-BDC0511AE689}" type="presParOf" srcId="{5E80BD14-35CC-4380-BDFB-D140982F26E3}" destId="{2BAE3CE7-0C7A-4994-ADFA-082664021DE7}" srcOrd="3" destOrd="0" presId="urn:microsoft.com/office/officeart/2018/5/layout/IconLeafLabelList"/>
    <dgm:cxn modelId="{F5BF441F-5E99-4BB4-ADED-079350D87C2A}" type="presParOf" srcId="{A02FADF3-5A63-4E47-B1EB-81CD32879535}" destId="{B12F2E6B-7A87-40B8-8FD4-D8623AF7E9C7}" srcOrd="7" destOrd="0" presId="urn:microsoft.com/office/officeart/2018/5/layout/IconLeafLabelList"/>
    <dgm:cxn modelId="{90F803F0-FFE1-4792-86FE-44A60EC935B6}" type="presParOf" srcId="{A02FADF3-5A63-4E47-B1EB-81CD32879535}" destId="{AC5DF740-50AD-42AF-B8E2-7B8C3068367E}" srcOrd="8" destOrd="0" presId="urn:microsoft.com/office/officeart/2018/5/layout/IconLeafLabelList"/>
    <dgm:cxn modelId="{1324B599-439F-4782-B0B8-A5A6C3CE5151}" type="presParOf" srcId="{AC5DF740-50AD-42AF-B8E2-7B8C3068367E}" destId="{4F4488B5-0922-43E6-A78D-A77FE5CE6F30}" srcOrd="0" destOrd="0" presId="urn:microsoft.com/office/officeart/2018/5/layout/IconLeafLabelList"/>
    <dgm:cxn modelId="{1C0A14C9-04EA-4944-972F-FE2CB2530F86}" type="presParOf" srcId="{AC5DF740-50AD-42AF-B8E2-7B8C3068367E}" destId="{A3A8F6C3-6F05-46AE-B3F8-9F293407F2C5}" srcOrd="1" destOrd="0" presId="urn:microsoft.com/office/officeart/2018/5/layout/IconLeafLabelList"/>
    <dgm:cxn modelId="{38EBD134-EF98-44A8-92F8-427A75F33D29}" type="presParOf" srcId="{AC5DF740-50AD-42AF-B8E2-7B8C3068367E}" destId="{AA0C78AE-CFB4-4B00-9B18-E476560C5ECA}" srcOrd="2" destOrd="0" presId="urn:microsoft.com/office/officeart/2018/5/layout/IconLeafLabelList"/>
    <dgm:cxn modelId="{DCF2C229-FF9E-4E7B-98D4-A6E4C51B186E}" type="presParOf" srcId="{AC5DF740-50AD-42AF-B8E2-7B8C3068367E}" destId="{E3DA51F9-263A-45D9-AFD1-7906FA21F7D3}" srcOrd="3" destOrd="0" presId="urn:microsoft.com/office/officeart/2018/5/layout/IconLeafLabelList"/>
    <dgm:cxn modelId="{77F8AC35-AF9A-43D5-9123-90560B23A277}" type="presParOf" srcId="{A02FADF3-5A63-4E47-B1EB-81CD32879535}" destId="{813E8779-6266-466C-852E-E1E332B09D31}" srcOrd="9" destOrd="0" presId="urn:microsoft.com/office/officeart/2018/5/layout/IconLeafLabelList"/>
    <dgm:cxn modelId="{1E32D5A5-3D8A-4018-BEDC-C1C517446BFF}" type="presParOf" srcId="{A02FADF3-5A63-4E47-B1EB-81CD32879535}" destId="{E6582115-51E0-4BE0-ADAE-C4FBF3DBB241}" srcOrd="10" destOrd="0" presId="urn:microsoft.com/office/officeart/2018/5/layout/IconLeafLabelList"/>
    <dgm:cxn modelId="{3EEB7A3A-7EEF-4990-87EE-8E1D8002299D}" type="presParOf" srcId="{E6582115-51E0-4BE0-ADAE-C4FBF3DBB241}" destId="{BC4C68D8-4A14-4E4E-AAFE-F15CFBA811CD}" srcOrd="0" destOrd="0" presId="urn:microsoft.com/office/officeart/2018/5/layout/IconLeafLabelList"/>
    <dgm:cxn modelId="{E548FFB8-93B8-4C4C-B7F4-B040C96746D6}" type="presParOf" srcId="{E6582115-51E0-4BE0-ADAE-C4FBF3DBB241}" destId="{BDF021D5-565E-41B0-B04C-8390491C7EB4}" srcOrd="1" destOrd="0" presId="urn:microsoft.com/office/officeart/2018/5/layout/IconLeafLabelList"/>
    <dgm:cxn modelId="{B96FCA3D-7F2E-4E42-9DAE-6420E79A240E}" type="presParOf" srcId="{E6582115-51E0-4BE0-ADAE-C4FBF3DBB241}" destId="{906A2221-9031-4AA9-9DFA-5AE6CBFDBFAE}" srcOrd="2" destOrd="0" presId="urn:microsoft.com/office/officeart/2018/5/layout/IconLeafLabelList"/>
    <dgm:cxn modelId="{B0203F37-6A19-42FD-B4D0-C7FBF915CDA3}" type="presParOf" srcId="{E6582115-51E0-4BE0-ADAE-C4FBF3DBB241}" destId="{1FFF50E8-77BA-4787-8FF0-6C245B4BC15B}" srcOrd="3" destOrd="0" presId="urn:microsoft.com/office/officeart/2018/5/layout/IconLeafLabelList"/>
    <dgm:cxn modelId="{BAC9D7EF-CEA8-4C95-B0F4-B52E9E156C8B}" type="presParOf" srcId="{A02FADF3-5A63-4E47-B1EB-81CD32879535}" destId="{A5F6B03C-FB0A-4DFB-B149-E413CF711275}" srcOrd="11" destOrd="0" presId="urn:microsoft.com/office/officeart/2018/5/layout/IconLeafLabelList"/>
    <dgm:cxn modelId="{3AFCE1F4-C248-4B59-BF5A-F2DF510532A2}" type="presParOf" srcId="{A02FADF3-5A63-4E47-B1EB-81CD32879535}" destId="{0A169873-083D-483E-9F2C-CD9723BD7837}" srcOrd="12" destOrd="0" presId="urn:microsoft.com/office/officeart/2018/5/layout/IconLeafLabelList"/>
    <dgm:cxn modelId="{93CC9DD2-BA27-416B-88C1-23E6B675AE9E}" type="presParOf" srcId="{0A169873-083D-483E-9F2C-CD9723BD7837}" destId="{5593D046-0235-4C33-B3CC-CA3B9DFE014B}" srcOrd="0" destOrd="0" presId="urn:microsoft.com/office/officeart/2018/5/layout/IconLeafLabelList"/>
    <dgm:cxn modelId="{DFF2F709-2CC2-4BD1-A864-0C601F88F030}" type="presParOf" srcId="{0A169873-083D-483E-9F2C-CD9723BD7837}" destId="{853ACFB1-7563-4EF8-9311-75BDD4FFB1E2}" srcOrd="1" destOrd="0" presId="urn:microsoft.com/office/officeart/2018/5/layout/IconLeafLabelList"/>
    <dgm:cxn modelId="{A4E2C09E-DFEF-4EC0-A936-D26241036EA6}" type="presParOf" srcId="{0A169873-083D-483E-9F2C-CD9723BD7837}" destId="{CFBE3FFB-6836-454B-BEE0-FA88F3EC7326}" srcOrd="2" destOrd="0" presId="urn:microsoft.com/office/officeart/2018/5/layout/IconLeafLabelList"/>
    <dgm:cxn modelId="{A7F43EE3-534F-415B-AEC6-A73ED3906840}" type="presParOf" srcId="{0A169873-083D-483E-9F2C-CD9723BD7837}" destId="{0A4F7889-02DC-4764-92FC-98FE9AE71216}" srcOrd="3" destOrd="0" presId="urn:microsoft.com/office/officeart/2018/5/layout/IconLeafLabelList"/>
    <dgm:cxn modelId="{FA709197-BE8B-4C4F-B986-D20D764B2DFD}" type="presParOf" srcId="{A02FADF3-5A63-4E47-B1EB-81CD32879535}" destId="{9F3D9E22-4E42-4984-8476-AE3D46660998}" srcOrd="13" destOrd="0" presId="urn:microsoft.com/office/officeart/2018/5/layout/IconLeafLabelList"/>
    <dgm:cxn modelId="{F19902F3-8F4A-48F0-9940-F362A0BCE275}" type="presParOf" srcId="{A02FADF3-5A63-4E47-B1EB-81CD32879535}" destId="{E7080D34-A91F-46AC-B3C9-A3ECD97D5663}" srcOrd="14" destOrd="0" presId="urn:microsoft.com/office/officeart/2018/5/layout/IconLeafLabelList"/>
    <dgm:cxn modelId="{C0FBD73B-225E-4D15-B688-3B0E77FEE6D7}" type="presParOf" srcId="{E7080D34-A91F-46AC-B3C9-A3ECD97D5663}" destId="{000EFC31-9573-483B-A4B6-084645EC73EB}" srcOrd="0" destOrd="0" presId="urn:microsoft.com/office/officeart/2018/5/layout/IconLeafLabelList"/>
    <dgm:cxn modelId="{BD621BCC-5ECF-4D67-B9D0-93071CB556BC}" type="presParOf" srcId="{E7080D34-A91F-46AC-B3C9-A3ECD97D5663}" destId="{1740AE38-8FE5-4AD5-8A85-2C0F01A59C6E}" srcOrd="1" destOrd="0" presId="urn:microsoft.com/office/officeart/2018/5/layout/IconLeafLabelList"/>
    <dgm:cxn modelId="{69A427B0-C858-4DBC-80E5-71D98DC25FA8}" type="presParOf" srcId="{E7080D34-A91F-46AC-B3C9-A3ECD97D5663}" destId="{8D37811B-883F-43C5-A393-054FF8512EF9}" srcOrd="2" destOrd="0" presId="urn:microsoft.com/office/officeart/2018/5/layout/IconLeafLabelList"/>
    <dgm:cxn modelId="{888ECC66-C6F1-4B72-93B3-AB25B72B71B7}" type="presParOf" srcId="{E7080D34-A91F-46AC-B3C9-A3ECD97D5663}" destId="{F6497D33-F10A-4B62-8CD3-7E0421B1D4C8}"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9D5A8-3483-404C-8FA6-A20D9A06550B}">
      <dsp:nvSpPr>
        <dsp:cNvPr id="0" name=""/>
        <dsp:cNvSpPr/>
      </dsp:nvSpPr>
      <dsp:spPr>
        <a:xfrm>
          <a:off x="1146296" y="2897114"/>
          <a:ext cx="3430419" cy="919995"/>
        </a:xfrm>
        <a:prstGeom prst="roundRect">
          <a:avLst/>
        </a:prstGeom>
        <a:solidFill>
          <a:srgbClr val="3A195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6106"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Yusra  Abdel Zaher</a:t>
          </a:r>
        </a:p>
      </dsp:txBody>
      <dsp:txXfrm>
        <a:off x="1191206" y="2942024"/>
        <a:ext cx="3340599" cy="830175"/>
      </dsp:txXfrm>
    </dsp:sp>
    <dsp:sp modelId="{A4C9F845-ED0A-4A21-8AFD-7EC7518E2927}">
      <dsp:nvSpPr>
        <dsp:cNvPr id="0" name=""/>
        <dsp:cNvSpPr/>
      </dsp:nvSpPr>
      <dsp:spPr>
        <a:xfrm>
          <a:off x="195045" y="1995370"/>
          <a:ext cx="1590428" cy="1590666"/>
        </a:xfrm>
        <a:prstGeom prst="ellipse">
          <a:avLst/>
        </a:prstGeom>
        <a:blipFill>
          <a:blip xmlns:r="http://schemas.openxmlformats.org/officeDocument/2006/relationships" r:embed="rId1"/>
          <a:srcRect/>
          <a:stretch>
            <a:fillRect t="-13000" b="-1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0F7D1-D25F-408B-8B81-04F90D3202FF}">
      <dsp:nvSpPr>
        <dsp:cNvPr id="0" name=""/>
        <dsp:cNvSpPr/>
      </dsp:nvSpPr>
      <dsp:spPr>
        <a:xfrm>
          <a:off x="1146296" y="1501370"/>
          <a:ext cx="3430419" cy="919995"/>
        </a:xfrm>
        <a:prstGeom prst="roundRect">
          <a:avLst/>
        </a:prstGeom>
        <a:solidFill>
          <a:srgbClr val="3A195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6106"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Abdelrahman Ali</a:t>
          </a:r>
        </a:p>
      </dsp:txBody>
      <dsp:txXfrm>
        <a:off x="1191206" y="1546280"/>
        <a:ext cx="3340599" cy="830175"/>
      </dsp:txXfrm>
    </dsp:sp>
    <dsp:sp modelId="{333BD67F-B7C8-4BD7-B5C9-745F7125200B}">
      <dsp:nvSpPr>
        <dsp:cNvPr id="0" name=""/>
        <dsp:cNvSpPr/>
      </dsp:nvSpPr>
      <dsp:spPr>
        <a:xfrm>
          <a:off x="195045" y="599626"/>
          <a:ext cx="1590428" cy="1590666"/>
        </a:xfrm>
        <a:prstGeom prst="ellipse">
          <a:avLst/>
        </a:prstGeom>
        <a:blipFill>
          <a:blip xmlns:r="http://schemas.openxmlformats.org/officeDocument/2006/relationships" r:embed="rId1"/>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232525-9C99-4CEC-8CEB-7FBCD121C95A}">
      <dsp:nvSpPr>
        <dsp:cNvPr id="0" name=""/>
        <dsp:cNvSpPr/>
      </dsp:nvSpPr>
      <dsp:spPr>
        <a:xfrm>
          <a:off x="1119654" y="1675202"/>
          <a:ext cx="3350689" cy="898613"/>
        </a:xfrm>
        <a:prstGeom prst="roundRect">
          <a:avLst/>
        </a:prstGeom>
        <a:solidFill>
          <a:srgbClr val="3A195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09229"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Menna Tallah Khaled</a:t>
          </a:r>
        </a:p>
      </dsp:txBody>
      <dsp:txXfrm>
        <a:off x="1163521" y="1719069"/>
        <a:ext cx="3262955" cy="810879"/>
      </dsp:txXfrm>
    </dsp:sp>
    <dsp:sp modelId="{70283495-30D2-4E36-A95A-DD57482F3D38}">
      <dsp:nvSpPr>
        <dsp:cNvPr id="0" name=""/>
        <dsp:cNvSpPr/>
      </dsp:nvSpPr>
      <dsp:spPr>
        <a:xfrm>
          <a:off x="190512" y="794417"/>
          <a:ext cx="1553463" cy="1553696"/>
        </a:xfrm>
        <a:prstGeom prst="ellipse">
          <a:avLst/>
        </a:prstGeom>
        <a:blipFill>
          <a:blip xmlns:r="http://schemas.openxmlformats.org/officeDocument/2006/relationships" r:embed="rId1"/>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A11934-4A77-4C25-9407-5342DE7CB2A0}">
      <dsp:nvSpPr>
        <dsp:cNvPr id="0" name=""/>
        <dsp:cNvSpPr/>
      </dsp:nvSpPr>
      <dsp:spPr>
        <a:xfrm>
          <a:off x="1205940" y="2528411"/>
          <a:ext cx="3608911" cy="967865"/>
        </a:xfrm>
        <a:prstGeom prst="roundRect">
          <a:avLst/>
        </a:prstGeom>
        <a:solidFill>
          <a:srgbClr val="3A195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886"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Sabry Salah Elden</a:t>
          </a:r>
        </a:p>
      </dsp:txBody>
      <dsp:txXfrm>
        <a:off x="1253187" y="2575658"/>
        <a:ext cx="3514417" cy="873371"/>
      </dsp:txXfrm>
    </dsp:sp>
    <dsp:sp modelId="{CEAB9BC3-CC9B-4434-A125-915618C2651F}">
      <dsp:nvSpPr>
        <dsp:cNvPr id="0" name=""/>
        <dsp:cNvSpPr/>
      </dsp:nvSpPr>
      <dsp:spPr>
        <a:xfrm>
          <a:off x="205194" y="1579747"/>
          <a:ext cx="1673181" cy="1673432"/>
        </a:xfrm>
        <a:prstGeom prst="ellipse">
          <a:avLst/>
        </a:prstGeom>
        <a:blipFill>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B14AA-3E39-4A33-917A-C899E22CA2ED}">
      <dsp:nvSpPr>
        <dsp:cNvPr id="0" name=""/>
        <dsp:cNvSpPr/>
      </dsp:nvSpPr>
      <dsp:spPr>
        <a:xfrm>
          <a:off x="1237400" y="2162111"/>
          <a:ext cx="3703059" cy="993114"/>
        </a:xfrm>
        <a:prstGeom prst="roundRect">
          <a:avLst/>
        </a:prstGeom>
        <a:solidFill>
          <a:srgbClr val="3A195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3814"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Abdelrahman Ahmed</a:t>
          </a:r>
        </a:p>
      </dsp:txBody>
      <dsp:txXfrm>
        <a:off x="1285880" y="2210591"/>
        <a:ext cx="3606099" cy="896154"/>
      </dsp:txXfrm>
    </dsp:sp>
    <dsp:sp modelId="{5774550E-4C91-4825-AD4A-6C23EEA47E64}">
      <dsp:nvSpPr>
        <dsp:cNvPr id="0" name=""/>
        <dsp:cNvSpPr/>
      </dsp:nvSpPr>
      <dsp:spPr>
        <a:xfrm>
          <a:off x="210547" y="1188699"/>
          <a:ext cx="1716830" cy="1717088"/>
        </a:xfrm>
        <a:prstGeom prst="ellipse">
          <a:avLst/>
        </a:prstGeom>
        <a:blipFill>
          <a:blip xmlns:r="http://schemas.openxmlformats.org/officeDocument/2006/relationships" r:embed="rId1"/>
          <a:srcRect/>
          <a:stretch>
            <a:fillRect l="-11000" r="-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7014A-709E-4AFC-B3E0-F22C9BA0FAC9}">
      <dsp:nvSpPr>
        <dsp:cNvPr id="0" name=""/>
        <dsp:cNvSpPr/>
      </dsp:nvSpPr>
      <dsp:spPr>
        <a:xfrm>
          <a:off x="1205940" y="2010181"/>
          <a:ext cx="3608911" cy="967865"/>
        </a:xfrm>
        <a:prstGeom prst="roundRect">
          <a:avLst/>
        </a:prstGeom>
        <a:solidFill>
          <a:srgbClr val="3A195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3886"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Marwa Salem</a:t>
          </a:r>
        </a:p>
      </dsp:txBody>
      <dsp:txXfrm>
        <a:off x="1253187" y="2057428"/>
        <a:ext cx="3514417" cy="873371"/>
      </dsp:txXfrm>
    </dsp:sp>
    <dsp:sp modelId="{835525FD-3478-4B07-95E7-03DF98E50815}">
      <dsp:nvSpPr>
        <dsp:cNvPr id="0" name=""/>
        <dsp:cNvSpPr/>
      </dsp:nvSpPr>
      <dsp:spPr>
        <a:xfrm>
          <a:off x="205194" y="1061517"/>
          <a:ext cx="1673181" cy="1673432"/>
        </a:xfrm>
        <a:prstGeom prst="ellipse">
          <a:avLst/>
        </a:prstGeom>
        <a:blipFill>
          <a:blip xmlns:r="http://schemas.openxmlformats.org/officeDocument/2006/relationships" r:embed="rId1"/>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BE475D-97B2-467E-A89A-43BA9F421F17}">
      <dsp:nvSpPr>
        <dsp:cNvPr id="0" name=""/>
        <dsp:cNvSpPr/>
      </dsp:nvSpPr>
      <dsp:spPr>
        <a:xfrm>
          <a:off x="1237401" y="2559722"/>
          <a:ext cx="3703060" cy="993114"/>
        </a:xfrm>
        <a:prstGeom prst="roundRect">
          <a:avLst/>
        </a:prstGeom>
        <a:solidFill>
          <a:srgbClr val="3A195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3814" tIns="144780" rIns="144780" bIns="144780" numCol="1" spcCol="1270" anchor="ctr" anchorCtr="0">
          <a:noAutofit/>
        </a:bodyPr>
        <a:lstStyle/>
        <a:p>
          <a:pPr marL="0" lvl="0" indent="0" algn="l" defTabSz="1689100">
            <a:lnSpc>
              <a:spcPct val="90000"/>
            </a:lnSpc>
            <a:spcBef>
              <a:spcPct val="0"/>
            </a:spcBef>
            <a:spcAft>
              <a:spcPct val="35000"/>
            </a:spcAft>
            <a:buNone/>
          </a:pPr>
          <a:r>
            <a:rPr lang="en-US" sz="3800" kern="1200" dirty="0"/>
            <a:t>Mena Maged</a:t>
          </a:r>
        </a:p>
      </dsp:txBody>
      <dsp:txXfrm>
        <a:off x="1285881" y="2608202"/>
        <a:ext cx="3606100" cy="896154"/>
      </dsp:txXfrm>
    </dsp:sp>
    <dsp:sp modelId="{AF50D8E9-D12B-4ED8-8552-7E12F3DE97C3}">
      <dsp:nvSpPr>
        <dsp:cNvPr id="0" name=""/>
        <dsp:cNvSpPr/>
      </dsp:nvSpPr>
      <dsp:spPr>
        <a:xfrm>
          <a:off x="210547" y="1586310"/>
          <a:ext cx="1716831" cy="1717088"/>
        </a:xfrm>
        <a:prstGeom prst="ellipse">
          <a:avLst/>
        </a:prstGeom>
        <a:blipFill>
          <a:blip xmlns:r="http://schemas.openxmlformats.org/officeDocument/2006/relationships" r:embed="rId1"/>
          <a:srcRect/>
          <a:stretch>
            <a:fillRect l="-1000" r="-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5C05B5-3203-448E-A0C1-B47F85301683}">
      <dsp:nvSpPr>
        <dsp:cNvPr id="0" name=""/>
        <dsp:cNvSpPr/>
      </dsp:nvSpPr>
      <dsp:spPr>
        <a:xfrm>
          <a:off x="469413" y="56533"/>
          <a:ext cx="1436383" cy="1436383"/>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249AAD0-DE56-4796-A19F-C4B6C1E9C661}">
      <dsp:nvSpPr>
        <dsp:cNvPr id="0" name=""/>
        <dsp:cNvSpPr/>
      </dsp:nvSpPr>
      <dsp:spPr>
        <a:xfrm>
          <a:off x="775527" y="362647"/>
          <a:ext cx="824154" cy="82415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6DFFBC1-C978-4178-9DFA-571CEFE9D318}">
      <dsp:nvSpPr>
        <dsp:cNvPr id="0" name=""/>
        <dsp:cNvSpPr/>
      </dsp:nvSpPr>
      <dsp:spPr>
        <a:xfrm>
          <a:off x="10241" y="1940314"/>
          <a:ext cx="23547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1. Planning </a:t>
          </a:r>
          <a:br>
            <a:rPr lang="en-US" sz="2200" kern="1200" dirty="0"/>
          </a:br>
          <a:endParaRPr lang="en-US" sz="2200" kern="1200" dirty="0"/>
        </a:p>
      </dsp:txBody>
      <dsp:txXfrm>
        <a:off x="10241" y="1940314"/>
        <a:ext cx="2354726" cy="720000"/>
      </dsp:txXfrm>
    </dsp:sp>
    <dsp:sp modelId="{19CD19E6-49FC-4B5E-9198-3F9B494D1A2C}">
      <dsp:nvSpPr>
        <dsp:cNvPr id="0" name=""/>
        <dsp:cNvSpPr/>
      </dsp:nvSpPr>
      <dsp:spPr>
        <a:xfrm>
          <a:off x="3236216" y="56533"/>
          <a:ext cx="1436383" cy="1436383"/>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1BD0C78-11EA-49F5-8417-B57180C64F2F}">
      <dsp:nvSpPr>
        <dsp:cNvPr id="0" name=""/>
        <dsp:cNvSpPr/>
      </dsp:nvSpPr>
      <dsp:spPr>
        <a:xfrm>
          <a:off x="3542331" y="362647"/>
          <a:ext cx="824154" cy="82415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E80DF4E-B473-4080-891C-1BAA4771E2B5}">
      <dsp:nvSpPr>
        <dsp:cNvPr id="0" name=""/>
        <dsp:cNvSpPr/>
      </dsp:nvSpPr>
      <dsp:spPr>
        <a:xfrm>
          <a:off x="2777045" y="1940314"/>
          <a:ext cx="23547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2. Analysis </a:t>
          </a:r>
          <a:br>
            <a:rPr lang="en-US" sz="2200" kern="1200" dirty="0"/>
          </a:br>
          <a:endParaRPr lang="en-US" sz="2200" kern="1200" dirty="0"/>
        </a:p>
      </dsp:txBody>
      <dsp:txXfrm>
        <a:off x="2777045" y="1940314"/>
        <a:ext cx="2354726" cy="720000"/>
      </dsp:txXfrm>
    </dsp:sp>
    <dsp:sp modelId="{0BD94CE2-B769-42E0-8C7F-58582967A6B1}">
      <dsp:nvSpPr>
        <dsp:cNvPr id="0" name=""/>
        <dsp:cNvSpPr/>
      </dsp:nvSpPr>
      <dsp:spPr>
        <a:xfrm>
          <a:off x="6003020" y="56533"/>
          <a:ext cx="1436383" cy="1436383"/>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48352A5-CFB1-4509-AD0A-57EAC0CBB4BA}">
      <dsp:nvSpPr>
        <dsp:cNvPr id="0" name=""/>
        <dsp:cNvSpPr/>
      </dsp:nvSpPr>
      <dsp:spPr>
        <a:xfrm>
          <a:off x="6309134" y="362647"/>
          <a:ext cx="824154" cy="82415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7CDEEAE-1932-4120-8E52-E80E7F1414E4}">
      <dsp:nvSpPr>
        <dsp:cNvPr id="0" name=""/>
        <dsp:cNvSpPr/>
      </dsp:nvSpPr>
      <dsp:spPr>
        <a:xfrm>
          <a:off x="5543848" y="1940314"/>
          <a:ext cx="23547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3</a:t>
          </a:r>
          <a:r>
            <a:rPr lang="en-US" sz="2200" kern="1200" dirty="0"/>
            <a:t>. Design</a:t>
          </a:r>
        </a:p>
      </dsp:txBody>
      <dsp:txXfrm>
        <a:off x="5543848" y="1940314"/>
        <a:ext cx="2354726" cy="720000"/>
      </dsp:txXfrm>
    </dsp:sp>
    <dsp:sp modelId="{A3811356-CDF6-4D2F-8BA6-8211C5E4A098}">
      <dsp:nvSpPr>
        <dsp:cNvPr id="0" name=""/>
        <dsp:cNvSpPr/>
      </dsp:nvSpPr>
      <dsp:spPr>
        <a:xfrm>
          <a:off x="8769823" y="56533"/>
          <a:ext cx="1436383" cy="1436383"/>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3032313-B355-4A9A-B508-EC2237D33A68}">
      <dsp:nvSpPr>
        <dsp:cNvPr id="0" name=""/>
        <dsp:cNvSpPr/>
      </dsp:nvSpPr>
      <dsp:spPr>
        <a:xfrm>
          <a:off x="9075937" y="362647"/>
          <a:ext cx="824154" cy="8241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BAE3CE7-0C7A-4994-ADFA-082664021DE7}">
      <dsp:nvSpPr>
        <dsp:cNvPr id="0" name=""/>
        <dsp:cNvSpPr/>
      </dsp:nvSpPr>
      <dsp:spPr>
        <a:xfrm>
          <a:off x="8310651" y="1940314"/>
          <a:ext cx="23547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4. Development</a:t>
          </a:r>
        </a:p>
      </dsp:txBody>
      <dsp:txXfrm>
        <a:off x="8310651" y="1940314"/>
        <a:ext cx="2354726" cy="720000"/>
      </dsp:txXfrm>
    </dsp:sp>
    <dsp:sp modelId="{4F4488B5-0922-43E6-A78D-A77FE5CE6F30}">
      <dsp:nvSpPr>
        <dsp:cNvPr id="0" name=""/>
        <dsp:cNvSpPr/>
      </dsp:nvSpPr>
      <dsp:spPr>
        <a:xfrm>
          <a:off x="469413" y="3248995"/>
          <a:ext cx="1436383" cy="1436383"/>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A3A8F6C3-6F05-46AE-B3F8-9F293407F2C5}">
      <dsp:nvSpPr>
        <dsp:cNvPr id="0" name=""/>
        <dsp:cNvSpPr/>
      </dsp:nvSpPr>
      <dsp:spPr>
        <a:xfrm>
          <a:off x="775527" y="3555110"/>
          <a:ext cx="824154" cy="8241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3DA51F9-263A-45D9-AFD1-7906FA21F7D3}">
      <dsp:nvSpPr>
        <dsp:cNvPr id="0" name=""/>
        <dsp:cNvSpPr/>
      </dsp:nvSpPr>
      <dsp:spPr>
        <a:xfrm>
          <a:off x="10241" y="5132776"/>
          <a:ext cx="23547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t>5. Testing</a:t>
          </a:r>
        </a:p>
      </dsp:txBody>
      <dsp:txXfrm>
        <a:off x="10241" y="5132776"/>
        <a:ext cx="2354726" cy="720000"/>
      </dsp:txXfrm>
    </dsp:sp>
    <dsp:sp modelId="{BC4C68D8-4A14-4E4E-AAFE-F15CFBA811CD}">
      <dsp:nvSpPr>
        <dsp:cNvPr id="0" name=""/>
        <dsp:cNvSpPr/>
      </dsp:nvSpPr>
      <dsp:spPr>
        <a:xfrm>
          <a:off x="3236216" y="3248995"/>
          <a:ext cx="1436383" cy="1436383"/>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DF021D5-565E-41B0-B04C-8390491C7EB4}">
      <dsp:nvSpPr>
        <dsp:cNvPr id="0" name=""/>
        <dsp:cNvSpPr/>
      </dsp:nvSpPr>
      <dsp:spPr>
        <a:xfrm>
          <a:off x="3542331" y="3555110"/>
          <a:ext cx="824154" cy="82415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FFF50E8-77BA-4787-8FF0-6C245B4BC15B}">
      <dsp:nvSpPr>
        <dsp:cNvPr id="0" name=""/>
        <dsp:cNvSpPr/>
      </dsp:nvSpPr>
      <dsp:spPr>
        <a:xfrm>
          <a:off x="2777045" y="5132776"/>
          <a:ext cx="23547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6.Implementation</a:t>
          </a:r>
        </a:p>
      </dsp:txBody>
      <dsp:txXfrm>
        <a:off x="2777045" y="5132776"/>
        <a:ext cx="2354726" cy="720000"/>
      </dsp:txXfrm>
    </dsp:sp>
    <dsp:sp modelId="{5593D046-0235-4C33-B3CC-CA3B9DFE014B}">
      <dsp:nvSpPr>
        <dsp:cNvPr id="0" name=""/>
        <dsp:cNvSpPr/>
      </dsp:nvSpPr>
      <dsp:spPr>
        <a:xfrm>
          <a:off x="6003020" y="3248995"/>
          <a:ext cx="1436383" cy="1436383"/>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53ACFB1-7563-4EF8-9311-75BDD4FFB1E2}">
      <dsp:nvSpPr>
        <dsp:cNvPr id="0" name=""/>
        <dsp:cNvSpPr/>
      </dsp:nvSpPr>
      <dsp:spPr>
        <a:xfrm>
          <a:off x="6309134" y="3555110"/>
          <a:ext cx="824154" cy="82415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A4F7889-02DC-4764-92FC-98FE9AE71216}">
      <dsp:nvSpPr>
        <dsp:cNvPr id="0" name=""/>
        <dsp:cNvSpPr/>
      </dsp:nvSpPr>
      <dsp:spPr>
        <a:xfrm>
          <a:off x="5543848" y="5132776"/>
          <a:ext cx="23547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7. Maintenance</a:t>
          </a:r>
        </a:p>
      </dsp:txBody>
      <dsp:txXfrm>
        <a:off x="5543848" y="5132776"/>
        <a:ext cx="2354726" cy="720000"/>
      </dsp:txXfrm>
    </dsp:sp>
    <dsp:sp modelId="{000EFC31-9573-483B-A4B6-084645EC73EB}">
      <dsp:nvSpPr>
        <dsp:cNvPr id="0" name=""/>
        <dsp:cNvSpPr/>
      </dsp:nvSpPr>
      <dsp:spPr>
        <a:xfrm>
          <a:off x="8769823" y="3248995"/>
          <a:ext cx="1436383" cy="1436383"/>
        </a:xfrm>
        <a:prstGeom prst="round2DiagRect">
          <a:avLst>
            <a:gd name="adj1" fmla="val 29727"/>
            <a:gd name="adj2" fmla="val 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740AE38-8FE5-4AD5-8A85-2C0F01A59C6E}">
      <dsp:nvSpPr>
        <dsp:cNvPr id="0" name=""/>
        <dsp:cNvSpPr/>
      </dsp:nvSpPr>
      <dsp:spPr>
        <a:xfrm>
          <a:off x="9075937" y="3555110"/>
          <a:ext cx="824154" cy="824154"/>
        </a:xfrm>
        <a:prstGeom prst="rect">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6497D33-F10A-4B62-8CD3-7E0421B1D4C8}">
      <dsp:nvSpPr>
        <dsp:cNvPr id="0" name=""/>
        <dsp:cNvSpPr/>
      </dsp:nvSpPr>
      <dsp:spPr>
        <a:xfrm>
          <a:off x="8310651" y="5132776"/>
          <a:ext cx="235472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t>8. Deployment</a:t>
          </a:r>
        </a:p>
      </dsp:txBody>
      <dsp:txXfrm>
        <a:off x="8310651" y="5132776"/>
        <a:ext cx="2354726" cy="720000"/>
      </dsp:txXfrm>
    </dsp:sp>
  </dsp:spTree>
</dsp:drawing>
</file>

<file path=ppt/diagrams/layout1.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8.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38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2702163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23</a:t>
            </a:fld>
            <a:endParaRPr lang="en-US">
              <a:latin typeface="Abadi" panose="020B0604020104020204" pitchFamily="34" charset="0"/>
            </a:endParaRPr>
          </a:p>
        </p:txBody>
      </p:sp>
    </p:spTree>
    <p:extLst>
      <p:ext uri="{BB962C8B-B14F-4D97-AF65-F5344CB8AC3E}">
        <p14:creationId xmlns:p14="http://schemas.microsoft.com/office/powerpoint/2010/main" val="2160867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25</a:t>
            </a:fld>
            <a:endParaRPr lang="en-US">
              <a:latin typeface="Abadi" panose="020B0604020104020204" pitchFamily="34" charset="0"/>
            </a:endParaRPr>
          </a:p>
        </p:txBody>
      </p:sp>
    </p:spTree>
    <p:extLst>
      <p:ext uri="{BB962C8B-B14F-4D97-AF65-F5344CB8AC3E}">
        <p14:creationId xmlns:p14="http://schemas.microsoft.com/office/powerpoint/2010/main" val="3142487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45</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48</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8</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9</a:t>
            </a:fld>
            <a:endParaRPr lang="en-US">
              <a:latin typeface="Abadi" panose="020B0604020104020204" pitchFamily="34" charset="0"/>
            </a:endParaRPr>
          </a:p>
        </p:txBody>
      </p:sp>
    </p:spTree>
    <p:extLst>
      <p:ext uri="{BB962C8B-B14F-4D97-AF65-F5344CB8AC3E}">
        <p14:creationId xmlns:p14="http://schemas.microsoft.com/office/powerpoint/2010/main" val="18916923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10</a:t>
            </a:fld>
            <a:endParaRPr lang="en-US">
              <a:latin typeface="Abadi" panose="020B0604020104020204" pitchFamily="34" charset="0"/>
            </a:endParaRPr>
          </a:p>
        </p:txBody>
      </p:sp>
    </p:spTree>
    <p:extLst>
      <p:ext uri="{BB962C8B-B14F-4D97-AF65-F5344CB8AC3E}">
        <p14:creationId xmlns:p14="http://schemas.microsoft.com/office/powerpoint/2010/main" val="2932755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11</a:t>
            </a:fld>
            <a:endParaRPr lang="en-US">
              <a:latin typeface="Abadi" panose="020B0604020104020204" pitchFamily="34" charset="0"/>
            </a:endParaRPr>
          </a:p>
        </p:txBody>
      </p:sp>
    </p:spTree>
    <p:extLst>
      <p:ext uri="{BB962C8B-B14F-4D97-AF65-F5344CB8AC3E}">
        <p14:creationId xmlns:p14="http://schemas.microsoft.com/office/powerpoint/2010/main" val="171892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12</a:t>
            </a:fld>
            <a:endParaRPr lang="en-US">
              <a:latin typeface="Abadi" panose="020B0604020104020204" pitchFamily="34" charset="0"/>
            </a:endParaRPr>
          </a:p>
        </p:txBody>
      </p:sp>
    </p:spTree>
    <p:extLst>
      <p:ext uri="{BB962C8B-B14F-4D97-AF65-F5344CB8AC3E}">
        <p14:creationId xmlns:p14="http://schemas.microsoft.com/office/powerpoint/2010/main" val="177737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13</a:t>
            </a:fld>
            <a:endParaRPr lang="en-US">
              <a:latin typeface="Abadi" panose="020B0604020104020204" pitchFamily="34" charset="0"/>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14</a:t>
            </a:fld>
            <a:endParaRPr lang="en-US">
              <a:latin typeface="Abadi" panose="020B0604020104020204" pitchFamily="34" charset="0"/>
            </a:endParaRPr>
          </a:p>
        </p:txBody>
      </p:sp>
    </p:spTree>
    <p:extLst>
      <p:ext uri="{BB962C8B-B14F-4D97-AF65-F5344CB8AC3E}">
        <p14:creationId xmlns:p14="http://schemas.microsoft.com/office/powerpoint/2010/main" val="1405376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badi" panose="020B0604020104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latin typeface="Abadi" panose="020B0604020104020204" pitchFamily="34" charset="0"/>
              </a:rPr>
              <a:t>18</a:t>
            </a:fld>
            <a:endParaRPr lang="en-US">
              <a:latin typeface="Abadi" panose="020B0604020104020204" pitchFamily="34" charset="0"/>
            </a:endParaRPr>
          </a:p>
        </p:txBody>
      </p:sp>
    </p:spTree>
    <p:extLst>
      <p:ext uri="{BB962C8B-B14F-4D97-AF65-F5344CB8AC3E}">
        <p14:creationId xmlns:p14="http://schemas.microsoft.com/office/powerpoint/2010/main" val="2954262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atin typeface="Abadi" panose="020B0604020104020204" pitchFamily="34" charset="0"/>
              </a:defRPr>
            </a:lvl1pPr>
          </a:lstStyle>
          <a:p>
            <a:r>
              <a:rPr lang="en-US" dirty="0"/>
              <a:t>Click to edit Master title style</a:t>
            </a:r>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latin typeface="Abadi" panose="020B0604020104020204" pitchFamily="34" charset="0"/>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Abadi" panose="020B0604020104020204" pitchFamily="34" charset="0"/>
              </a:defRPr>
            </a:lvl1pPr>
          </a:lstStyle>
          <a:p>
            <a:fld id="{4AAD347D-5ACD-4C99-B74B-A9C85AD731AF}" type="datetimeFigureOut">
              <a:rPr lang="en-US" smtClean="0"/>
              <a:pPr/>
              <a:t>6/3/2025</a:t>
            </a:fld>
            <a:endParaRPr lang="en-US" dirty="0"/>
          </a:p>
        </p:txBody>
      </p:sp>
      <p:sp>
        <p:nvSpPr>
          <p:cNvPr id="5"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61794755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atin typeface="Abadi" panose="020B0604020104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atin typeface="Abadi" panose="020B0604020104020204" pitchFamily="34" charset="0"/>
              </a:defRPr>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dirty="0"/>
              <a:t>Click icon to add picture</a:t>
            </a:r>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6" name="Footer Placeholder 5"/>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1958548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atin typeface="Abadi" panose="020B0604020104020204" pitchFamily="34" charset="0"/>
              </a:defRPr>
            </a:lvl1pPr>
          </a:lstStyle>
          <a:p>
            <a:r>
              <a:rPr lang="en-US" dirty="0"/>
              <a:t>Click to edit Master title style</a:t>
            </a:r>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5"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28240651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atin typeface="Abadi" panose="020B0604020104020204" pitchFamily="34" charset="0"/>
              </a:defRPr>
            </a:lvl1pPr>
          </a:lstStyle>
          <a:p>
            <a:r>
              <a:rPr lang="en-US" dirty="0"/>
              <a:t>Click to edit Master title style</a:t>
            </a:r>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Abadi" panose="020B0604020104020204" pitchFamily="34" charset="0"/>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5"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9878286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atin typeface="Abadi" panose="020B0604020104020204" pitchFamily="34" charset="0"/>
              </a:defRPr>
            </a:lvl1pPr>
          </a:lstStyle>
          <a:p>
            <a:r>
              <a:rPr lang="en-US" dirty="0"/>
              <a:t>Click to edit Master title style</a:t>
            </a:r>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latin typeface="Abadi" panose="020B0604020104020204" pitchFamily="34" charset="0"/>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5"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3072249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atin typeface="Abadi" panose="020B0604020104020204" pitchFamily="34" charset="0"/>
              </a:defRPr>
            </a:lvl1pPr>
          </a:lstStyle>
          <a:p>
            <a:r>
              <a:rPr lang="en-US" dirty="0"/>
              <a:t>Click to edit Master title style</a:t>
            </a:r>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latin typeface="Abadi" panose="020B0604020104020204" pitchFamily="34" charset="0"/>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latin typeface="Abadi" panose="020B0604020104020204" pitchFamily="34" charset="0"/>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latin typeface="Abadi" panose="020B0604020104020204" pitchFamily="34" charset="0"/>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4"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5253133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atin typeface="Abadi" panose="020B0604020104020204" pitchFamily="34" charset="0"/>
              </a:defRPr>
            </a:lvl1pPr>
          </a:lstStyle>
          <a:p>
            <a:r>
              <a:rPr lang="en-US" dirty="0"/>
              <a:t>Click to edit Master title style</a:t>
            </a:r>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latin typeface="Abadi" panose="020B0604020104020204" pitchFamily="34" charset="0"/>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atin typeface="Abadi" panose="020B0604020104020204" pitchFamily="34" charset="0"/>
              </a:defRPr>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dirty="0"/>
              <a:t>Click icon to add picture</a:t>
            </a:r>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latin typeface="Abadi" panose="020B0604020104020204" pitchFamily="34" charset="0"/>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atin typeface="Abadi" panose="020B0604020104020204" pitchFamily="34" charset="0"/>
              </a:defRPr>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dirty="0"/>
              <a:t>Click icon to add picture</a:t>
            </a:r>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latin typeface="Abadi" panose="020B0604020104020204" pitchFamily="34" charset="0"/>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atin typeface="Abadi" panose="020B0604020104020204" pitchFamily="34" charset="0"/>
              </a:defRPr>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dirty="0"/>
              <a:t>Click icon to add picture</a:t>
            </a:r>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4"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90845998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badi" panose="020B0604020104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5"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40911943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lvl1pPr>
              <a:defRPr>
                <a:latin typeface="Abadi" panose="020B060402010402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782956" y="1064897"/>
            <a:ext cx="8907779" cy="6442709"/>
          </a:xfrm>
        </p:spPr>
        <p:txBody>
          <a:bodyPr vert="eaVert"/>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5"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06178760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16035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6580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badi" panose="020B0604020104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badi" panose="020B0604020104020204" pitchFamily="34" charset="0"/>
              </a:defRPr>
            </a:lvl1pPr>
            <a:lvl2pPr>
              <a:defRPr>
                <a:latin typeface="Abadi" panose="020B0604020104020204" pitchFamily="34" charset="0"/>
              </a:defRPr>
            </a:lvl2pPr>
            <a:lvl3pPr>
              <a:defRPr>
                <a:latin typeface="Abadi" panose="020B0604020104020204" pitchFamily="34" charset="0"/>
              </a:defRPr>
            </a:lvl3pPr>
            <a:lvl4pPr>
              <a:defRPr>
                <a:latin typeface="Abadi" panose="020B0604020104020204" pitchFamily="34" charset="0"/>
              </a:defRPr>
            </a:lvl4pPr>
            <a:lvl5pPr>
              <a:defRPr>
                <a:latin typeface="Abadi" panose="020B0604020104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5"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0529580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280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1544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95625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604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0535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276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atin typeface="Abadi" panose="020B0604020104020204" pitchFamily="34" charset="0"/>
              </a:defRPr>
            </a:lvl1pPr>
          </a:lstStyle>
          <a:p>
            <a:r>
              <a:rPr lang="en-US" dirty="0"/>
              <a:t>Click to edit Master title style</a:t>
            </a:r>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latin typeface="Abadi" panose="020B0604020104020204" pitchFamily="34" charset="0"/>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badi" panose="020B0604020104020204" pitchFamily="34" charset="0"/>
              </a:defRPr>
            </a:lvl1pPr>
          </a:lstStyle>
          <a:p>
            <a:fld id="{9796027F-7875-4030-9381-8BD8C4F21935}" type="datetimeFigureOut">
              <a:rPr lang="en-US" smtClean="0"/>
              <a:pPr/>
              <a:t>6/3/2025</a:t>
            </a:fld>
            <a:endParaRPr lang="en-US" dirty="0"/>
          </a:p>
        </p:txBody>
      </p:sp>
      <p:sp>
        <p:nvSpPr>
          <p:cNvPr id="5" name="Footer Placeholder 4"/>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5692083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badi" panose="020B0604020104020204" pitchFamily="34" charset="0"/>
              </a:defRPr>
            </a:lvl1pPr>
          </a:lstStyle>
          <a:p>
            <a:r>
              <a:rPr lang="en-US" dirty="0"/>
              <a:t>Click to edit Master title style</a:t>
            </a:r>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atin typeface="Abadi" panose="020B0604020104020204" pitchFamily="34" charset="0"/>
              </a:defRPr>
            </a:lvl1pPr>
            <a:lvl2pPr>
              <a:defRPr sz="1920">
                <a:latin typeface="Abadi" panose="020B0604020104020204" pitchFamily="34" charset="0"/>
              </a:defRPr>
            </a:lvl2pPr>
            <a:lvl3pPr>
              <a:defRPr sz="1680">
                <a:latin typeface="Abadi" panose="020B0604020104020204" pitchFamily="34" charset="0"/>
              </a:defRPr>
            </a:lvl3pPr>
            <a:lvl4pPr>
              <a:defRPr sz="1440">
                <a:latin typeface="Abadi" panose="020B0604020104020204" pitchFamily="34" charset="0"/>
              </a:defRPr>
            </a:lvl4pPr>
            <a:lvl5pPr>
              <a:defRPr sz="1440">
                <a:latin typeface="Abadi" panose="020B0604020104020204" pitchFamily="34" charset="0"/>
              </a:defRPr>
            </a:lvl5pPr>
            <a:lvl6pPr>
              <a:defRPr sz="1440"/>
            </a:lvl6pPr>
            <a:lvl7pPr>
              <a:defRPr sz="1440"/>
            </a:lvl7pPr>
            <a:lvl8pPr>
              <a:defRPr sz="1440"/>
            </a:lvl8pPr>
            <a:lvl9pPr>
              <a:defRPr sz="144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atin typeface="Abadi" panose="020B0604020104020204" pitchFamily="34" charset="0"/>
              </a:defRPr>
            </a:lvl1pPr>
            <a:lvl2pPr>
              <a:defRPr sz="1920">
                <a:latin typeface="Abadi" panose="020B0604020104020204" pitchFamily="34" charset="0"/>
              </a:defRPr>
            </a:lvl2pPr>
            <a:lvl3pPr>
              <a:defRPr sz="1680">
                <a:latin typeface="Abadi" panose="020B0604020104020204" pitchFamily="34" charset="0"/>
              </a:defRPr>
            </a:lvl3pPr>
            <a:lvl4pPr>
              <a:defRPr sz="1440">
                <a:latin typeface="Abadi" panose="020B0604020104020204" pitchFamily="34" charset="0"/>
              </a:defRPr>
            </a:lvl4pPr>
            <a:lvl5pPr>
              <a:defRPr sz="1440">
                <a:latin typeface="Abadi" panose="020B0604020104020204" pitchFamily="34" charset="0"/>
              </a:defRPr>
            </a:lvl5pPr>
            <a:lvl6pPr>
              <a:defRPr sz="1440"/>
            </a:lvl6pPr>
            <a:lvl7pPr>
              <a:defRPr sz="1440"/>
            </a:lvl7pPr>
            <a:lvl8pPr>
              <a:defRPr sz="1440"/>
            </a:lvl8pPr>
            <a:lvl9pPr>
              <a:defRPr sz="144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Abadi" panose="020B0604020104020204" pitchFamily="34" charset="0"/>
              </a:defRPr>
            </a:lvl1pPr>
          </a:lstStyle>
          <a:p>
            <a:fld id="{9796027F-7875-4030-9381-8BD8C4F21935}" type="datetimeFigureOut">
              <a:rPr lang="en-US" smtClean="0"/>
              <a:pPr/>
              <a:t>6/3/2025</a:t>
            </a:fld>
            <a:endParaRPr lang="en-US" dirty="0"/>
          </a:p>
        </p:txBody>
      </p:sp>
      <p:sp>
        <p:nvSpPr>
          <p:cNvPr id="6" name="Footer Placeholder 5"/>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9598704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badi" panose="020B0604020104020204" pitchFamily="34" charset="0"/>
              </a:defRPr>
            </a:lvl1pPr>
          </a:lstStyle>
          <a:p>
            <a:r>
              <a:rPr lang="en-US" dirty="0"/>
              <a:t>Click to edit Master title style</a:t>
            </a:r>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latin typeface="Abadi" panose="020B0604020104020204" pitchFamily="34" charset="0"/>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atin typeface="Abadi" panose="020B0604020104020204" pitchFamily="34" charset="0"/>
              </a:defRPr>
            </a:lvl1pPr>
            <a:lvl2pPr>
              <a:defRPr sz="1920">
                <a:latin typeface="Abadi" panose="020B0604020104020204" pitchFamily="34" charset="0"/>
              </a:defRPr>
            </a:lvl2pPr>
            <a:lvl3pPr>
              <a:defRPr sz="1680">
                <a:latin typeface="Abadi" panose="020B0604020104020204" pitchFamily="34" charset="0"/>
              </a:defRPr>
            </a:lvl3pPr>
            <a:lvl4pPr>
              <a:defRPr sz="1440">
                <a:latin typeface="Abadi" panose="020B0604020104020204" pitchFamily="34" charset="0"/>
              </a:defRPr>
            </a:lvl4pPr>
            <a:lvl5pPr>
              <a:defRPr sz="1440">
                <a:latin typeface="Abadi" panose="020B0604020104020204" pitchFamily="34" charset="0"/>
              </a:defRPr>
            </a:lvl5pPr>
            <a:lvl6pPr>
              <a:defRPr sz="1440"/>
            </a:lvl6pPr>
            <a:lvl7pPr>
              <a:defRPr sz="1440"/>
            </a:lvl7pPr>
            <a:lvl8pPr>
              <a:defRPr sz="1440"/>
            </a:lvl8pPr>
            <a:lvl9pPr>
              <a:defRPr sz="144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latin typeface="Abadi" panose="020B0604020104020204" pitchFamily="34" charset="0"/>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dirty="0"/>
              <a:t>Click to 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atin typeface="Abadi" panose="020B0604020104020204" pitchFamily="34" charset="0"/>
              </a:defRPr>
            </a:lvl1pPr>
            <a:lvl2pPr>
              <a:defRPr sz="1920">
                <a:latin typeface="Abadi" panose="020B0604020104020204" pitchFamily="34" charset="0"/>
              </a:defRPr>
            </a:lvl2pPr>
            <a:lvl3pPr>
              <a:defRPr sz="1680">
                <a:latin typeface="Abadi" panose="020B0604020104020204" pitchFamily="34" charset="0"/>
              </a:defRPr>
            </a:lvl3pPr>
            <a:lvl4pPr>
              <a:defRPr sz="1440">
                <a:latin typeface="Abadi" panose="020B0604020104020204" pitchFamily="34" charset="0"/>
              </a:defRPr>
            </a:lvl4pPr>
            <a:lvl5pPr>
              <a:defRPr sz="1440">
                <a:latin typeface="Abadi" panose="020B0604020104020204" pitchFamily="34" charset="0"/>
              </a:defRPr>
            </a:lvl5pPr>
            <a:lvl6pPr>
              <a:defRPr sz="1440"/>
            </a:lvl6pPr>
            <a:lvl7pPr>
              <a:defRPr sz="1440"/>
            </a:lvl7pPr>
            <a:lvl8pPr>
              <a:defRPr sz="1440"/>
            </a:lvl8pPr>
            <a:lvl9pPr>
              <a:defRPr sz="144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Abadi" panose="020B0604020104020204" pitchFamily="34" charset="0"/>
              </a:defRPr>
            </a:lvl1pPr>
          </a:lstStyle>
          <a:p>
            <a:fld id="{9796027F-7875-4030-9381-8BD8C4F21935}" type="datetimeFigureOut">
              <a:rPr lang="en-US" smtClean="0"/>
              <a:pPr/>
              <a:t>6/3/2025</a:t>
            </a:fld>
            <a:endParaRPr lang="en-US" dirty="0"/>
          </a:p>
        </p:txBody>
      </p:sp>
      <p:sp>
        <p:nvSpPr>
          <p:cNvPr id="8" name="Footer Placeholder 7"/>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128801950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badi" panose="020B0604020104020204" pitchFamily="34" charset="0"/>
              </a:defRPr>
            </a:lvl1pPr>
          </a:lstStyle>
          <a:p>
            <a:r>
              <a:rPr lang="en-US" dirty="0"/>
              <a:t>Click to edit Master title style</a:t>
            </a:r>
          </a:p>
        </p:txBody>
      </p:sp>
      <p:sp>
        <p:nvSpPr>
          <p:cNvPr id="7" name="Date Placeholder 2"/>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5" name="Footer Placeholder 3"/>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4"/>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5047196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5" name="Footer Placeholder 2"/>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3"/>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3693349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atin typeface="Abadi" panose="020B0604020104020204" pitchFamily="34" charset="0"/>
              </a:defRPr>
            </a:lvl1pPr>
          </a:lstStyle>
          <a:p>
            <a:r>
              <a:rPr lang="en-US" dirty="0"/>
              <a:t>Click to edit Master title style</a:t>
            </a:r>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atin typeface="Abadi" panose="020B0604020104020204" pitchFamily="34" charset="0"/>
              </a:defRPr>
            </a:lvl1pPr>
            <a:lvl2pPr>
              <a:defRPr sz="2160">
                <a:latin typeface="Abadi" panose="020B0604020104020204" pitchFamily="34" charset="0"/>
              </a:defRPr>
            </a:lvl2pPr>
            <a:lvl3pPr>
              <a:defRPr sz="1920">
                <a:latin typeface="Abadi" panose="020B0604020104020204" pitchFamily="34" charset="0"/>
              </a:defRPr>
            </a:lvl3pPr>
            <a:lvl4pPr>
              <a:defRPr sz="1680">
                <a:latin typeface="Abadi" panose="020B0604020104020204" pitchFamily="34" charset="0"/>
              </a:defRPr>
            </a:lvl4pPr>
            <a:lvl5pPr>
              <a:defRPr sz="1680">
                <a:latin typeface="Abadi" panose="020B0604020104020204" pitchFamily="34" charset="0"/>
              </a:defRPr>
            </a:lvl5pPr>
            <a:lvl6pPr>
              <a:defRPr sz="1680"/>
            </a:lvl6pPr>
            <a:lvl7pPr>
              <a:defRPr sz="1680"/>
            </a:lvl7pPr>
            <a:lvl8pPr>
              <a:defRPr sz="1680"/>
            </a:lvl8pPr>
            <a:lvl9pPr>
              <a:defRPr sz="168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7" name="Date Placeholder 4"/>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5" name="Footer Placeholder 5"/>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6" name="Slide Number Placeholder 6"/>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424724695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atin typeface="Abadi" panose="020B0604020104020204" pitchFamily="34" charset="0"/>
              </a:defRPr>
            </a:lvl1pPr>
          </a:lstStyle>
          <a:p>
            <a:r>
              <a:rPr lang="en-US" dirty="0"/>
              <a:t>Click to edit Master title style</a:t>
            </a:r>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atin typeface="Abadi" panose="020B0604020104020204" pitchFamily="34" charset="0"/>
              </a:defRPr>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dirty="0"/>
              <a:t>Click icon to add picture</a:t>
            </a:r>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atin typeface="Abadi" panose="020B0604020104020204" pitchFamily="34" charset="0"/>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Abadi" panose="020B0604020104020204" pitchFamily="34" charset="0"/>
              </a:defRPr>
            </a:lvl1pPr>
          </a:lstStyle>
          <a:p>
            <a:fld id="{4509A250-FF31-4206-8172-F9D3106AACB1}" type="datetimeFigureOut">
              <a:rPr lang="en-US" smtClean="0"/>
              <a:pPr/>
              <a:t>6/3/2025</a:t>
            </a:fld>
            <a:endParaRPr lang="en-US" dirty="0"/>
          </a:p>
        </p:txBody>
      </p:sp>
      <p:sp>
        <p:nvSpPr>
          <p:cNvPr id="6" name="Footer Placeholder 5"/>
          <p:cNvSpPr>
            <a:spLocks noGrp="1"/>
          </p:cNvSpPr>
          <p:nvPr>
            <p:ph type="ftr" sz="quarter" idx="11"/>
          </p:nvPr>
        </p:nvSpPr>
        <p:spPr/>
        <p:txBody>
          <a:bodyPr/>
          <a:lstStyle>
            <a:lvl1pPr>
              <a:defRPr>
                <a:latin typeface="Abadi" panose="020B060402010402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24764465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 Id="rId30"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latin typeface="Abadi" panose="020B0604020104020204" pitchFamily="34" charset="0"/>
              </a:defRPr>
            </a:lvl1pPr>
          </a:lstStyle>
          <a:p>
            <a:fld id="{4AAD347D-5ACD-4C99-B74B-A9C85AD731AF}" type="datetimeFigureOut">
              <a:rPr lang="en-US" smtClean="0"/>
              <a:pPr/>
              <a:t>6/3/2025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latin typeface="Abadi" panose="020B0604020104020204" pitchFamily="34" charset="0"/>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latin typeface="Abadi" panose="020B0604020104020204" pitchFamily="34" charset="0"/>
              </a:defRPr>
            </a:lvl1pPr>
          </a:lstStyle>
          <a:p>
            <a:fld id="{D57F1E4F-1CFF-5643-939E-02111984F565}" type="slidenum">
              <a:rPr lang="en-US" smtClean="0"/>
              <a:pPr/>
              <a:t>‹#›</a:t>
            </a:fld>
            <a:endParaRPr lang="en-US" dirty="0"/>
          </a:p>
        </p:txBody>
      </p:sp>
    </p:spTree>
    <p:extLst>
      <p:ext uri="{BB962C8B-B14F-4D97-AF65-F5344CB8AC3E}">
        <p14:creationId xmlns:p14="http://schemas.microsoft.com/office/powerpoint/2010/main" val="3532260553"/>
      </p:ext>
    </p:extLst>
  </p:cSld>
  <p:clrMap bg1="dk1" tx1="lt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6" r:id="rId25"/>
  </p:sldLayoutIdLst>
  <p:hf sldNum="0" hdr="0" ftr="0" dt="0"/>
  <p:txStyles>
    <p:titleStyle>
      <a:lvl1pPr algn="l" defTabSz="548640" rtl="0" eaLnBrk="1" latinLnBrk="0" hangingPunct="1">
        <a:spcBef>
          <a:spcPct val="0"/>
        </a:spcBef>
        <a:buNone/>
        <a:defRPr sz="5040" b="0" i="0" kern="1200">
          <a:solidFill>
            <a:schemeClr val="tx2"/>
          </a:solidFill>
          <a:latin typeface="Abadi" panose="020B0604020104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Abadi" panose="020B0604020104020204" pitchFamily="34" charset="0"/>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Abadi" panose="020B0604020104020204" pitchFamily="34" charset="0"/>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Abadi" panose="020B0604020104020204" pitchFamily="34" charset="0"/>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Abadi" panose="020B0604020104020204" pitchFamily="34" charset="0"/>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Abadi" panose="020B0604020104020204" pitchFamily="34" charset="0"/>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34" Type="http://schemas.openxmlformats.org/officeDocument/2006/relationships/diagramQuickStyle" Target="../diagrams/quickStyle7.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33" Type="http://schemas.openxmlformats.org/officeDocument/2006/relationships/diagramLayout" Target="../diagrams/layout7.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29" Type="http://schemas.openxmlformats.org/officeDocument/2006/relationships/diagramQuickStyle" Target="../diagrams/quickStyle6.xml"/><Relationship Id="rId1" Type="http://schemas.openxmlformats.org/officeDocument/2006/relationships/slideLayout" Target="../slideLayouts/slideLayout18.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32" Type="http://schemas.openxmlformats.org/officeDocument/2006/relationships/diagramData" Target="../diagrams/data7.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28" Type="http://schemas.openxmlformats.org/officeDocument/2006/relationships/diagramLayout" Target="../diagrams/layout6.xml"/><Relationship Id="rId36" Type="http://schemas.microsoft.com/office/2007/relationships/diagramDrawing" Target="../diagrams/drawing7.xml"/><Relationship Id="rId10" Type="http://schemas.openxmlformats.org/officeDocument/2006/relationships/diagramColors" Target="../diagrams/colors2.xml"/><Relationship Id="rId19" Type="http://schemas.openxmlformats.org/officeDocument/2006/relationships/diagramQuickStyle" Target="../diagrams/quickStyle4.xml"/><Relationship Id="rId31" Type="http://schemas.microsoft.com/office/2007/relationships/diagramDrawing" Target="../diagrams/drawing6.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 Id="rId27" Type="http://schemas.openxmlformats.org/officeDocument/2006/relationships/diagramData" Target="../diagrams/data6.xml"/><Relationship Id="rId30" Type="http://schemas.openxmlformats.org/officeDocument/2006/relationships/diagramColors" Target="../diagrams/colors6.xml"/><Relationship Id="rId35" Type="http://schemas.openxmlformats.org/officeDocument/2006/relationships/diagramColors" Target="../diagrams/colors7.xml"/><Relationship Id="rId8"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44.bin"/><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4.png"/><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5.png"/><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67.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69.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70.png"/><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1.png"/><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73.png"/><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74.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19.xml"/><Relationship Id="rId4" Type="http://schemas.openxmlformats.org/officeDocument/2006/relationships/image" Target="../media/image78.jpeg"/></Relationships>
</file>

<file path=ppt/slides/_rels/slide4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9.xml"/><Relationship Id="rId5" Type="http://schemas.openxmlformats.org/officeDocument/2006/relationships/image" Target="../media/image82.jpeg"/><Relationship Id="rId4" Type="http://schemas.openxmlformats.org/officeDocument/2006/relationships/image" Target="../media/image81.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jpeg"/><Relationship Id="rId7" Type="http://schemas.microsoft.com/office/2007/relationships/hdphoto" Target="../media/hdphoto17.wdp"/><Relationship Id="rId2" Type="http://schemas.openxmlformats.org/officeDocument/2006/relationships/image" Target="../media/image85.png"/><Relationship Id="rId1" Type="http://schemas.openxmlformats.org/officeDocument/2006/relationships/slideLayout" Target="../slideLayouts/slideLayout23.xml"/><Relationship Id="rId6" Type="http://schemas.openxmlformats.org/officeDocument/2006/relationships/image" Target="../media/image89.png"/><Relationship Id="rId5" Type="http://schemas.openxmlformats.org/officeDocument/2006/relationships/image" Target="../media/image88.jpeg"/><Relationship Id="rId4" Type="http://schemas.openxmlformats.org/officeDocument/2006/relationships/image" Target="../media/image87.jpeg"/></Relationships>
</file>

<file path=ppt/slides/_rels/slide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6D02AB-EAB8-1754-6C19-181FDAF35C36}"/>
              </a:ext>
            </a:extLst>
          </p:cNvPr>
          <p:cNvSpPr txBox="1"/>
          <p:nvPr/>
        </p:nvSpPr>
        <p:spPr>
          <a:xfrm>
            <a:off x="1023881" y="1238492"/>
            <a:ext cx="6077118" cy="5632311"/>
          </a:xfrm>
          <a:prstGeom prst="rect">
            <a:avLst/>
          </a:prstGeom>
          <a:noFill/>
        </p:spPr>
        <p:txBody>
          <a:bodyPr wrap="square" rtlCol="0">
            <a:spAutoFit/>
          </a:bodyPr>
          <a:lstStyle/>
          <a:p>
            <a:r>
              <a:rPr lang="en-US" sz="6000" dirty="0">
                <a:solidFill>
                  <a:srgbClr val="3A1953"/>
                </a:solidFill>
                <a:effectLst/>
                <a:latin typeface="Abadi" panose="020B0604020104020204" pitchFamily="34" charset="0"/>
              </a:rPr>
              <a:t>App for </a:t>
            </a:r>
          </a:p>
          <a:p>
            <a:r>
              <a:rPr lang="en-US" sz="6000" dirty="0">
                <a:solidFill>
                  <a:srgbClr val="3A1953"/>
                </a:solidFill>
                <a:effectLst/>
                <a:latin typeface="Abadi" panose="020B0604020104020204" pitchFamily="34" charset="0"/>
              </a:rPr>
              <a:t>Converting </a:t>
            </a:r>
          </a:p>
          <a:p>
            <a:r>
              <a:rPr lang="en-US" sz="6000" dirty="0">
                <a:solidFill>
                  <a:srgbClr val="3A1953"/>
                </a:solidFill>
                <a:effectLst/>
                <a:latin typeface="Abadi" panose="020B0604020104020204" pitchFamily="34" charset="0"/>
              </a:rPr>
              <a:t>Sign Language to  Written Text </a:t>
            </a:r>
          </a:p>
          <a:p>
            <a:r>
              <a:rPr lang="en-US" sz="6000" dirty="0">
                <a:solidFill>
                  <a:srgbClr val="3A1953"/>
                </a:solidFill>
                <a:effectLst/>
                <a:latin typeface="Abadi" panose="020B0604020104020204" pitchFamily="34" charset="0"/>
              </a:rPr>
              <a:t>project</a:t>
            </a:r>
          </a:p>
          <a:p>
            <a:endParaRPr lang="en-US" sz="6000" dirty="0">
              <a:solidFill>
                <a:srgbClr val="3A1953"/>
              </a:solidFill>
              <a:effectLst/>
              <a:latin typeface="Abadi" panose="020B0604020104020204" pitchFamily="34" charset="0"/>
            </a:endParaRPr>
          </a:p>
        </p:txBody>
      </p:sp>
      <p:pic>
        <p:nvPicPr>
          <p:cNvPr id="1030" name="Picture 6">
            <a:extLst>
              <a:ext uri="{FF2B5EF4-FFF2-40B4-BE49-F238E27FC236}">
                <a16:creationId xmlns:a16="http://schemas.microsoft.com/office/drawing/2014/main" id="{532FEA33-5CDA-4604-8718-DE12CF71E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3215" y="209636"/>
            <a:ext cx="5086350" cy="45339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AB42A3A9-7479-87DB-AB11-47A99CA4B3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814" y="37988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9B0728B-3023-4408-F377-6226E14491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0785" y="379880"/>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941BCF7-22AF-F31C-1801-64281375A2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7740" y="1332380"/>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229AC56-9D30-C634-5259-25A8B1570F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0140" y="3635018"/>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27F60EC-1F85-0921-D385-C0FEBD0ED9A1}"/>
              </a:ext>
            </a:extLst>
          </p:cNvPr>
          <p:cNvSpPr txBox="1"/>
          <p:nvPr/>
        </p:nvSpPr>
        <p:spPr>
          <a:xfrm>
            <a:off x="7315200" y="5131222"/>
            <a:ext cx="4315670" cy="646331"/>
          </a:xfrm>
          <a:prstGeom prst="rect">
            <a:avLst/>
          </a:prstGeom>
          <a:noFill/>
        </p:spPr>
        <p:txBody>
          <a:bodyPr wrap="square">
            <a:spAutoFit/>
          </a:bodyPr>
          <a:lstStyle/>
          <a:p>
            <a:pPr algn="ctr"/>
            <a:r>
              <a:rPr lang="en-US" sz="3600" b="1" dirty="0">
                <a:ln w="0"/>
                <a:solidFill>
                  <a:srgbClr val="3A1953"/>
                </a:solidFill>
                <a:effectLst>
                  <a:outerShdw blurRad="38100" dist="19050" dir="2700000" algn="tl" rotWithShape="0">
                    <a:schemeClr val="dk1">
                      <a:alpha val="40000"/>
                    </a:schemeClr>
                  </a:outerShdw>
                </a:effectLst>
                <a:latin typeface="Cooper Black" panose="0208090404030B020404" pitchFamily="18" charset="0"/>
                <a:ea typeface="Arial Unicode MS" panose="020B0604020202020204" pitchFamily="34" charset="-128"/>
                <a:cs typeface="Arial Unicode MS" panose="020B0604020202020204" pitchFamily="34" charset="-128"/>
              </a:rPr>
              <a:t>Supervisor :</a:t>
            </a:r>
            <a:r>
              <a:rPr lang="en-US" sz="3600" b="1" cap="none" spc="0" dirty="0">
                <a:ln w="12700">
                  <a:solidFill>
                    <a:schemeClr val="accent5"/>
                  </a:solidFill>
                  <a:prstDash val="solid"/>
                </a:ln>
                <a:solidFill>
                  <a:srgbClr val="3A1953"/>
                </a:solidFill>
                <a:effectLst/>
                <a:latin typeface="Cooper Black" panose="0208090404030B020404" pitchFamily="18" charset="0"/>
                <a:ea typeface="Arial Unicode MS" panose="020B0604020202020204" pitchFamily="34" charset="-128"/>
                <a:cs typeface="Arial Unicode MS" panose="020B0604020202020204" pitchFamily="34" charset="-128"/>
              </a:rPr>
              <a:t> </a:t>
            </a:r>
          </a:p>
        </p:txBody>
      </p:sp>
      <p:sp>
        <p:nvSpPr>
          <p:cNvPr id="6" name="Rectangle 5">
            <a:extLst>
              <a:ext uri="{FF2B5EF4-FFF2-40B4-BE49-F238E27FC236}">
                <a16:creationId xmlns:a16="http://schemas.microsoft.com/office/drawing/2014/main" id="{77CDE3B3-06BB-DB78-1B26-DDA70C291EB1}"/>
              </a:ext>
            </a:extLst>
          </p:cNvPr>
          <p:cNvSpPr/>
          <p:nvPr/>
        </p:nvSpPr>
        <p:spPr>
          <a:xfrm>
            <a:off x="8647460" y="5915084"/>
            <a:ext cx="3029381" cy="1200329"/>
          </a:xfrm>
          <a:prstGeom prst="rect">
            <a:avLst/>
          </a:prstGeom>
          <a:noFill/>
        </p:spPr>
        <p:txBody>
          <a:bodyPr wrap="square" lIns="91440" tIns="45720" rIns="91440" bIns="45720">
            <a:spAutoFit/>
          </a:bodyPr>
          <a:lstStyle/>
          <a:p>
            <a:pPr algn="ctr"/>
            <a:r>
              <a:rPr lang="en-US" sz="3600" dirty="0">
                <a:ln w="0"/>
                <a:solidFill>
                  <a:srgbClr val="3A1953"/>
                </a:solidFill>
                <a:effectLst>
                  <a:outerShdw blurRad="38100" dist="19050" dir="2700000" algn="tl" rotWithShape="0">
                    <a:schemeClr val="dk1">
                      <a:alpha val="40000"/>
                    </a:schemeClr>
                  </a:outerShdw>
                </a:effectLst>
                <a:latin typeface="Cooper Black" panose="0208090404030B020404" pitchFamily="18" charset="0"/>
              </a:rPr>
              <a:t>DR.BASSM MOHAMED</a:t>
            </a:r>
          </a:p>
        </p:txBody>
      </p:sp>
      <p:sp>
        <p:nvSpPr>
          <p:cNvPr id="10" name="TextBox 9">
            <a:extLst>
              <a:ext uri="{FF2B5EF4-FFF2-40B4-BE49-F238E27FC236}">
                <a16:creationId xmlns:a16="http://schemas.microsoft.com/office/drawing/2014/main" id="{7BE09FE9-2D4B-0E53-459F-EEE893E3FE18}"/>
              </a:ext>
            </a:extLst>
          </p:cNvPr>
          <p:cNvSpPr txBox="1"/>
          <p:nvPr/>
        </p:nvSpPr>
        <p:spPr>
          <a:xfrm>
            <a:off x="8647460" y="7188100"/>
            <a:ext cx="5907117" cy="646331"/>
          </a:xfrm>
          <a:prstGeom prst="rect">
            <a:avLst/>
          </a:prstGeom>
          <a:noFill/>
        </p:spPr>
        <p:txBody>
          <a:bodyPr wrap="square">
            <a:spAutoFit/>
          </a:bodyPr>
          <a:lstStyle/>
          <a:p>
            <a:pPr algn="ctr"/>
            <a:r>
              <a:rPr lang="en-US" sz="3200" dirty="0">
                <a:ln w="0"/>
                <a:solidFill>
                  <a:srgbClr val="3A1953"/>
                </a:solidFill>
                <a:effectLst>
                  <a:outerShdw blurRad="38100" dist="19050" dir="2700000" algn="tl" rotWithShape="0">
                    <a:schemeClr val="dk1">
                      <a:alpha val="40000"/>
                    </a:schemeClr>
                  </a:outerShdw>
                </a:effectLst>
                <a:latin typeface="Cooper Black" panose="0208090404030B020404" pitchFamily="18" charset="0"/>
              </a:rPr>
              <a:t> </a:t>
            </a:r>
            <a:r>
              <a:rPr lang="en-US" sz="3600" dirty="0">
                <a:ln w="0"/>
                <a:solidFill>
                  <a:srgbClr val="3A1953"/>
                </a:solidFill>
                <a:effectLst>
                  <a:outerShdw blurRad="38100" dist="19050" dir="2700000" algn="tl" rotWithShape="0">
                    <a:schemeClr val="dk1">
                      <a:alpha val="40000"/>
                    </a:schemeClr>
                  </a:outerShdw>
                </a:effectLst>
                <a:latin typeface="Cooper Black" panose="0208090404030B020404" pitchFamily="18" charset="0"/>
              </a:rPr>
              <a:t>ENG : Esraa Mohsen</a:t>
            </a:r>
            <a:endParaRPr lang="en-US" sz="3200" dirty="0">
              <a:ln w="0"/>
              <a:solidFill>
                <a:srgbClr val="3A1953"/>
              </a:solidFill>
              <a:effectLst>
                <a:outerShdw blurRad="38100" dist="19050" dir="2700000" algn="tl" rotWithShape="0">
                  <a:schemeClr val="dk1">
                    <a:alpha val="40000"/>
                  </a:schemeClr>
                </a:outerShdw>
              </a:effectLst>
              <a:latin typeface="Cooper Black" panose="0208090404030B020404" pitchFamily="18" charset="0"/>
            </a:endParaRPr>
          </a:p>
        </p:txBody>
      </p:sp>
    </p:spTree>
    <p:extLst>
      <p:ext uri="{BB962C8B-B14F-4D97-AF65-F5344CB8AC3E}">
        <p14:creationId xmlns:p14="http://schemas.microsoft.com/office/powerpoint/2010/main" val="12850338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864037" y="891421"/>
            <a:ext cx="12902327" cy="1543050"/>
          </a:xfrm>
          <a:prstGeom prst="rect">
            <a:avLst/>
          </a:prstGeom>
          <a:noFill/>
          <a:ln/>
        </p:spPr>
        <p:txBody>
          <a:bodyPr wrap="square" lIns="0" tIns="0" rIns="0" bIns="0" rtlCol="0" anchor="t"/>
          <a:lstStyle/>
          <a:p>
            <a:pPr marL="0" indent="0">
              <a:lnSpc>
                <a:spcPts val="6050"/>
              </a:lnSpc>
              <a:buNone/>
            </a:pPr>
            <a:r>
              <a:rPr lang="en-US" sz="4850" dirty="0">
                <a:solidFill>
                  <a:srgbClr val="3A1953"/>
                </a:solidFill>
                <a:latin typeface="DM Sans Medium" pitchFamily="34" charset="0"/>
                <a:ea typeface="DM Sans Medium" pitchFamily="34" charset="-122"/>
                <a:cs typeface="DM Sans Medium" pitchFamily="34" charset="-120"/>
              </a:rPr>
              <a:t>SignAll: Comprehensive Sign Language Translation</a:t>
            </a:r>
            <a:endParaRPr lang="en-US" sz="4850" dirty="0">
              <a:solidFill>
                <a:srgbClr val="3A1953"/>
              </a:solidFill>
              <a:latin typeface="Abadi" panose="020B0604020104020204" pitchFamily="34" charset="0"/>
            </a:endParaRPr>
          </a:p>
        </p:txBody>
      </p:sp>
      <p:sp>
        <p:nvSpPr>
          <p:cNvPr id="3" name="Text 1"/>
          <p:cNvSpPr/>
          <p:nvPr/>
        </p:nvSpPr>
        <p:spPr>
          <a:xfrm>
            <a:off x="864037" y="3051572"/>
            <a:ext cx="3086100" cy="385763"/>
          </a:xfrm>
          <a:prstGeom prst="rect">
            <a:avLst/>
          </a:prstGeom>
          <a:noFill/>
          <a:ln/>
        </p:spPr>
        <p:txBody>
          <a:bodyPr wrap="none" lIns="0" tIns="0" rIns="0" bIns="0" rtlCol="0" anchor="t"/>
          <a:lstStyle/>
          <a:p>
            <a:pPr marL="0" indent="0">
              <a:lnSpc>
                <a:spcPts val="3000"/>
              </a:lnSpc>
              <a:buNone/>
            </a:pPr>
            <a:r>
              <a:rPr lang="en-US" sz="2800" dirty="0">
                <a:solidFill>
                  <a:srgbClr val="3A1953"/>
                </a:solidFill>
                <a:latin typeface="DM Sans Medium" pitchFamily="34" charset="0"/>
                <a:ea typeface="DM Sans Medium" pitchFamily="34" charset="-122"/>
                <a:cs typeface="DM Sans Medium" pitchFamily="34" charset="-120"/>
              </a:rPr>
              <a:t>Advantages</a:t>
            </a:r>
            <a:endParaRPr lang="en-US" sz="2800" dirty="0">
              <a:solidFill>
                <a:srgbClr val="3A1953"/>
              </a:solidFill>
              <a:latin typeface="Abadi" panose="020B0604020104020204" pitchFamily="34" charset="0"/>
            </a:endParaRPr>
          </a:p>
        </p:txBody>
      </p:sp>
      <p:sp>
        <p:nvSpPr>
          <p:cNvPr id="4" name="Text 2"/>
          <p:cNvSpPr/>
          <p:nvPr/>
        </p:nvSpPr>
        <p:spPr>
          <a:xfrm>
            <a:off x="864037" y="3684151"/>
            <a:ext cx="6150054" cy="790099"/>
          </a:xfrm>
          <a:prstGeom prst="rect">
            <a:avLst/>
          </a:prstGeom>
          <a:noFill/>
          <a:ln/>
        </p:spPr>
        <p:txBody>
          <a:bodyPr wrap="square" lIns="0" tIns="0" rIns="0" bIns="0" rtlCol="0" anchor="t"/>
          <a:lstStyle/>
          <a:p>
            <a:pPr marL="0" indent="0">
              <a:lnSpc>
                <a:spcPts val="3100"/>
              </a:lnSpc>
              <a:buNone/>
            </a:pPr>
            <a:r>
              <a:rPr lang="en-US" sz="2000" dirty="0">
                <a:latin typeface="Abadi" panose="020B0604020104020204" pitchFamily="34" charset="0"/>
                <a:ea typeface="Inter" pitchFamily="34" charset="-122"/>
                <a:cs typeface="Inter" pitchFamily="34" charset="-120"/>
              </a:rPr>
              <a:t>1- Uses AI and deep learning to analyze sign language and convert it into written text and spoken words.</a:t>
            </a:r>
            <a:endParaRPr lang="en-US" sz="2000" dirty="0">
              <a:latin typeface="Abadi" panose="020B0604020104020204" pitchFamily="34" charset="0"/>
            </a:endParaRPr>
          </a:p>
        </p:txBody>
      </p:sp>
      <p:sp>
        <p:nvSpPr>
          <p:cNvPr id="5" name="Text 3"/>
          <p:cNvSpPr/>
          <p:nvPr/>
        </p:nvSpPr>
        <p:spPr>
          <a:xfrm>
            <a:off x="864037" y="4696420"/>
            <a:ext cx="6150054" cy="790099"/>
          </a:xfrm>
          <a:prstGeom prst="rect">
            <a:avLst/>
          </a:prstGeom>
          <a:noFill/>
          <a:ln/>
        </p:spPr>
        <p:txBody>
          <a:bodyPr wrap="square" lIns="0" tIns="0" rIns="0" bIns="0" rtlCol="0" anchor="t"/>
          <a:lstStyle/>
          <a:p>
            <a:pPr marL="0" indent="0">
              <a:lnSpc>
                <a:spcPts val="3100"/>
              </a:lnSpc>
              <a:buNone/>
            </a:pPr>
            <a:r>
              <a:rPr lang="en-US" sz="2000" dirty="0">
                <a:latin typeface="Abadi" panose="020B0604020104020204" pitchFamily="34" charset="0"/>
                <a:ea typeface="Inter" pitchFamily="34" charset="-122"/>
                <a:cs typeface="Inter" pitchFamily="34" charset="-120"/>
              </a:rPr>
              <a:t>2- Utilizes multiple cameras for high accuracy in interpreting hand gestures.</a:t>
            </a:r>
            <a:endParaRPr lang="en-US" sz="2000" dirty="0">
              <a:latin typeface="Abadi" panose="020B0604020104020204" pitchFamily="34" charset="0"/>
            </a:endParaRPr>
          </a:p>
        </p:txBody>
      </p:sp>
      <p:sp>
        <p:nvSpPr>
          <p:cNvPr id="6" name="Text 4"/>
          <p:cNvSpPr/>
          <p:nvPr/>
        </p:nvSpPr>
        <p:spPr>
          <a:xfrm>
            <a:off x="864037" y="5708690"/>
            <a:ext cx="6150054" cy="790099"/>
          </a:xfrm>
          <a:prstGeom prst="rect">
            <a:avLst/>
          </a:prstGeom>
          <a:noFill/>
          <a:ln/>
        </p:spPr>
        <p:txBody>
          <a:bodyPr wrap="square" lIns="0" tIns="0" rIns="0" bIns="0" rtlCol="0" anchor="t"/>
          <a:lstStyle/>
          <a:p>
            <a:pPr marL="0" indent="0">
              <a:lnSpc>
                <a:spcPts val="3100"/>
              </a:lnSpc>
              <a:buNone/>
            </a:pPr>
            <a:r>
              <a:rPr lang="en-US" sz="2000" dirty="0">
                <a:solidFill>
                  <a:schemeClr val="tx1">
                    <a:lumMod val="95000"/>
                  </a:schemeClr>
                </a:solidFill>
                <a:latin typeface="Abadi" panose="020B0604020104020204" pitchFamily="34" charset="0"/>
                <a:ea typeface="Inter" pitchFamily="34" charset="-122"/>
                <a:cs typeface="Inter" pitchFamily="34" charset="-120"/>
              </a:rPr>
              <a:t>3-</a:t>
            </a:r>
            <a:r>
              <a:rPr lang="en-US" sz="2000" dirty="0">
                <a:latin typeface="Abadi" panose="020B0604020104020204" pitchFamily="34" charset="0"/>
                <a:ea typeface="Inter" pitchFamily="34" charset="-122"/>
                <a:cs typeface="Inter" pitchFamily="34" charset="-120"/>
              </a:rPr>
              <a:t> Supports multiple languages and sign language dialects</a:t>
            </a:r>
            <a:r>
              <a:rPr lang="en-US" sz="1900" dirty="0">
                <a:solidFill>
                  <a:srgbClr val="D6D9D7"/>
                </a:solidFill>
                <a:latin typeface="Abadi" panose="020B0604020104020204" pitchFamily="34" charset="0"/>
                <a:ea typeface="Inter" pitchFamily="34" charset="-122"/>
                <a:cs typeface="Inter" pitchFamily="34" charset="-120"/>
              </a:rPr>
              <a:t>.</a:t>
            </a:r>
            <a:endParaRPr lang="en-US" sz="1900" dirty="0">
              <a:latin typeface="Abadi" panose="020B0604020104020204" pitchFamily="34" charset="0"/>
            </a:endParaRPr>
          </a:p>
        </p:txBody>
      </p:sp>
      <p:sp>
        <p:nvSpPr>
          <p:cNvPr id="8" name="Text 6"/>
          <p:cNvSpPr/>
          <p:nvPr/>
        </p:nvSpPr>
        <p:spPr>
          <a:xfrm>
            <a:off x="7623929" y="3051572"/>
            <a:ext cx="3086100" cy="385763"/>
          </a:xfrm>
          <a:prstGeom prst="rect">
            <a:avLst/>
          </a:prstGeom>
          <a:noFill/>
          <a:ln/>
        </p:spPr>
        <p:txBody>
          <a:bodyPr wrap="none" lIns="0" tIns="0" rIns="0" bIns="0" rtlCol="0" anchor="t"/>
          <a:lstStyle/>
          <a:p>
            <a:pPr marL="0" indent="0">
              <a:lnSpc>
                <a:spcPts val="3000"/>
              </a:lnSpc>
              <a:buNone/>
            </a:pPr>
            <a:r>
              <a:rPr lang="en-US" sz="2800" dirty="0">
                <a:solidFill>
                  <a:srgbClr val="3A1953"/>
                </a:solidFill>
                <a:latin typeface="DM Sans Medium" pitchFamily="34" charset="0"/>
                <a:ea typeface="DM Sans Medium" pitchFamily="34" charset="-122"/>
                <a:cs typeface="DM Sans Medium" pitchFamily="34" charset="-120"/>
              </a:rPr>
              <a:t>Disadvantages</a:t>
            </a:r>
            <a:endParaRPr lang="en-US" sz="2800" dirty="0">
              <a:solidFill>
                <a:srgbClr val="3A1953"/>
              </a:solidFill>
              <a:latin typeface="Abadi" panose="020B0604020104020204" pitchFamily="34" charset="0"/>
            </a:endParaRPr>
          </a:p>
        </p:txBody>
      </p:sp>
      <p:sp>
        <p:nvSpPr>
          <p:cNvPr id="9" name="Text 7"/>
          <p:cNvSpPr/>
          <p:nvPr/>
        </p:nvSpPr>
        <p:spPr>
          <a:xfrm>
            <a:off x="7623929" y="3684151"/>
            <a:ext cx="6150054" cy="1185148"/>
          </a:xfrm>
          <a:prstGeom prst="rect">
            <a:avLst/>
          </a:prstGeom>
          <a:noFill/>
          <a:ln/>
        </p:spPr>
        <p:txBody>
          <a:bodyPr wrap="square" lIns="0" tIns="0" rIns="0" bIns="0" rtlCol="0" anchor="t"/>
          <a:lstStyle/>
          <a:p>
            <a:pPr marL="0" indent="0">
              <a:lnSpc>
                <a:spcPts val="3100"/>
              </a:lnSpc>
              <a:buNone/>
            </a:pPr>
            <a:r>
              <a:rPr lang="en-US" sz="2000" dirty="0">
                <a:latin typeface="Abadi" panose="020B0604020104020204" pitchFamily="34" charset="0"/>
                <a:ea typeface="Inter" pitchFamily="34" charset="-122"/>
                <a:cs typeface="Inter" pitchFamily="34" charset="-120"/>
              </a:rPr>
              <a:t>1- Requires specialized hardware like multiple cameras, making it unsuitable for regular mobile use.</a:t>
            </a:r>
            <a:endParaRPr lang="en-US" sz="2000" dirty="0">
              <a:latin typeface="Abadi" panose="020B0604020104020204" pitchFamily="34" charset="0"/>
            </a:endParaRPr>
          </a:p>
        </p:txBody>
      </p:sp>
      <p:sp>
        <p:nvSpPr>
          <p:cNvPr id="10" name="Text 8"/>
          <p:cNvSpPr/>
          <p:nvPr/>
        </p:nvSpPr>
        <p:spPr>
          <a:xfrm>
            <a:off x="7616309" y="4721066"/>
            <a:ext cx="6150054" cy="395049"/>
          </a:xfrm>
          <a:prstGeom prst="rect">
            <a:avLst/>
          </a:prstGeom>
          <a:noFill/>
          <a:ln/>
        </p:spPr>
        <p:txBody>
          <a:bodyPr wrap="none" lIns="0" tIns="0" rIns="0" bIns="0" rtlCol="0" anchor="t"/>
          <a:lstStyle/>
          <a:p>
            <a:pPr marL="0" indent="0">
              <a:lnSpc>
                <a:spcPts val="3100"/>
              </a:lnSpc>
              <a:buNone/>
            </a:pPr>
            <a:r>
              <a:rPr lang="en-US" sz="2000" dirty="0">
                <a:latin typeface="Abadi" panose="020B0604020104020204" pitchFamily="34" charset="0"/>
                <a:ea typeface="Inter" pitchFamily="34" charset="-122"/>
                <a:cs typeface="Inter" pitchFamily="34" charset="-120"/>
              </a:rPr>
              <a:t>2- High cost due to the need for advanced equipment.</a:t>
            </a:r>
            <a:endParaRPr lang="en-US" sz="2000" dirty="0">
              <a:latin typeface="Abadi" panose="020B0604020104020204" pitchFamily="34" charset="0"/>
            </a:endParaRPr>
          </a:p>
        </p:txBody>
      </p:sp>
      <p:sp>
        <p:nvSpPr>
          <p:cNvPr id="11" name="Text 9"/>
          <p:cNvSpPr/>
          <p:nvPr/>
        </p:nvSpPr>
        <p:spPr>
          <a:xfrm>
            <a:off x="7616309" y="5398447"/>
            <a:ext cx="6150054" cy="790099"/>
          </a:xfrm>
          <a:prstGeom prst="rect">
            <a:avLst/>
          </a:prstGeom>
          <a:noFill/>
          <a:ln/>
        </p:spPr>
        <p:txBody>
          <a:bodyPr wrap="square" lIns="0" tIns="0" rIns="0" bIns="0" rtlCol="0" anchor="t"/>
          <a:lstStyle/>
          <a:p>
            <a:pPr marL="0" indent="0">
              <a:lnSpc>
                <a:spcPts val="3100"/>
              </a:lnSpc>
              <a:buNone/>
            </a:pPr>
            <a:r>
              <a:rPr lang="en-US" sz="2000" dirty="0">
                <a:latin typeface="Abadi" panose="020B0604020104020204" pitchFamily="34" charset="0"/>
                <a:ea typeface="Inter" pitchFamily="34" charset="-122"/>
                <a:cs typeface="Inter" pitchFamily="34" charset="-120"/>
              </a:rPr>
              <a:t>3- Sign recognition may be limited by lighting conditions and gesture precision.</a:t>
            </a:r>
            <a:endParaRPr lang="en-US" sz="2000" dirty="0">
              <a:latin typeface="Abadi" panose="020B0604020104020204" pitchFamily="34" charset="0"/>
            </a:endParaRPr>
          </a:p>
        </p:txBody>
      </p:sp>
    </p:spTree>
    <p:extLst>
      <p:ext uri="{BB962C8B-B14F-4D97-AF65-F5344CB8AC3E}">
        <p14:creationId xmlns:p14="http://schemas.microsoft.com/office/powerpoint/2010/main" val="30353353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499002" y="0"/>
            <a:ext cx="5131398" cy="8229600"/>
          </a:xfrm>
          <a:prstGeom prst="rect">
            <a:avLst/>
          </a:prstGeom>
        </p:spPr>
      </p:pic>
      <p:sp>
        <p:nvSpPr>
          <p:cNvPr id="3" name="Text 0"/>
          <p:cNvSpPr/>
          <p:nvPr/>
        </p:nvSpPr>
        <p:spPr>
          <a:xfrm>
            <a:off x="724852" y="953691"/>
            <a:ext cx="7694295" cy="1294448"/>
          </a:xfrm>
          <a:prstGeom prst="rect">
            <a:avLst/>
          </a:prstGeom>
          <a:noFill/>
          <a:ln/>
        </p:spPr>
        <p:txBody>
          <a:bodyPr wrap="square" lIns="0" tIns="0" rIns="0" bIns="0" rtlCol="0" anchor="t"/>
          <a:lstStyle/>
          <a:p>
            <a:pPr marL="0" indent="0">
              <a:lnSpc>
                <a:spcPts val="5050"/>
              </a:lnSpc>
              <a:buNone/>
            </a:pPr>
            <a:r>
              <a:rPr lang="en-US" sz="4050" dirty="0">
                <a:solidFill>
                  <a:srgbClr val="3A1953"/>
                </a:solidFill>
                <a:latin typeface="DM Sans Medium" pitchFamily="34" charset="0"/>
                <a:ea typeface="DM Sans Medium" pitchFamily="34" charset="-122"/>
                <a:cs typeface="DM Sans Medium" pitchFamily="34" charset="-120"/>
              </a:rPr>
              <a:t>Google's ASL Interpreter: Mobile-Friendly Approach</a:t>
            </a:r>
            <a:endParaRPr lang="en-US" sz="4050" dirty="0">
              <a:solidFill>
                <a:srgbClr val="3A1953"/>
              </a:solidFill>
              <a:latin typeface="Abadi" panose="020B0604020104020204" pitchFamily="34" charset="0"/>
            </a:endParaRPr>
          </a:p>
        </p:txBody>
      </p:sp>
      <p:sp>
        <p:nvSpPr>
          <p:cNvPr id="4" name="Shape 1"/>
          <p:cNvSpPr/>
          <p:nvPr/>
        </p:nvSpPr>
        <p:spPr>
          <a:xfrm>
            <a:off x="724852" y="2791778"/>
            <a:ext cx="466011" cy="466011"/>
          </a:xfrm>
          <a:prstGeom prst="roundRect">
            <a:avLst>
              <a:gd name="adj" fmla="val 6667"/>
            </a:avLst>
          </a:prstGeom>
          <a:solidFill>
            <a:srgbClr val="3A1953"/>
          </a:solidFill>
          <a:ln/>
        </p:spPr>
        <p:txBody>
          <a:bodyPr/>
          <a:lstStyle/>
          <a:p>
            <a:endParaRPr lang="en-US"/>
          </a:p>
        </p:txBody>
      </p:sp>
      <p:sp>
        <p:nvSpPr>
          <p:cNvPr id="5" name="Text 2"/>
          <p:cNvSpPr/>
          <p:nvPr/>
        </p:nvSpPr>
        <p:spPr>
          <a:xfrm>
            <a:off x="906899" y="2869406"/>
            <a:ext cx="101918" cy="310634"/>
          </a:xfrm>
          <a:prstGeom prst="rect">
            <a:avLst/>
          </a:prstGeom>
          <a:noFill/>
          <a:ln/>
        </p:spPr>
        <p:txBody>
          <a:bodyPr wrap="none" lIns="0" tIns="0" rIns="0" bIns="0" rtlCol="0" anchor="t"/>
          <a:lstStyle/>
          <a:p>
            <a:pPr marL="0" indent="0" algn="ctr">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1</a:t>
            </a:r>
            <a:endParaRPr lang="en-US" sz="2400" dirty="0">
              <a:latin typeface="Abadi" panose="020B0604020104020204" pitchFamily="34" charset="0"/>
            </a:endParaRPr>
          </a:p>
        </p:txBody>
      </p:sp>
      <p:sp>
        <p:nvSpPr>
          <p:cNvPr id="6" name="Text 3"/>
          <p:cNvSpPr/>
          <p:nvPr/>
        </p:nvSpPr>
        <p:spPr>
          <a:xfrm>
            <a:off x="1397913" y="2791778"/>
            <a:ext cx="2589014" cy="323612"/>
          </a:xfrm>
          <a:prstGeom prst="rect">
            <a:avLst/>
          </a:prstGeom>
          <a:noFill/>
          <a:ln/>
        </p:spPr>
        <p:txBody>
          <a:bodyPr wrap="none" lIns="0" tIns="0" rIns="0" bIns="0" rtlCol="0" anchor="t"/>
          <a:lstStyle/>
          <a:p>
            <a:pPr marL="0" indent="0">
              <a:lnSpc>
                <a:spcPts val="2500"/>
              </a:lnSpc>
              <a:buNone/>
            </a:pPr>
            <a:r>
              <a:rPr lang="en-US" sz="2800" dirty="0">
                <a:solidFill>
                  <a:srgbClr val="3A1953"/>
                </a:solidFill>
                <a:latin typeface="DM Sans Medium" pitchFamily="34" charset="0"/>
                <a:ea typeface="DM Sans Medium" pitchFamily="34" charset="-122"/>
                <a:cs typeface="DM Sans Medium" pitchFamily="34" charset="-120"/>
              </a:rPr>
              <a:t>Advantages</a:t>
            </a:r>
            <a:endParaRPr lang="en-US" sz="2800" dirty="0">
              <a:solidFill>
                <a:srgbClr val="3A1953"/>
              </a:solidFill>
              <a:latin typeface="Abadi" panose="020B0604020104020204" pitchFamily="34" charset="0"/>
            </a:endParaRPr>
          </a:p>
        </p:txBody>
      </p:sp>
      <p:sp>
        <p:nvSpPr>
          <p:cNvPr id="7" name="Text 4"/>
          <p:cNvSpPr/>
          <p:nvPr/>
        </p:nvSpPr>
        <p:spPr>
          <a:xfrm>
            <a:off x="476309" y="3451658"/>
            <a:ext cx="7021235" cy="331470"/>
          </a:xfrm>
          <a:prstGeom prst="rect">
            <a:avLst/>
          </a:prstGeom>
          <a:noFill/>
          <a:ln/>
        </p:spPr>
        <p:txBody>
          <a:bodyPr wrap="none" lIns="0" tIns="0" rIns="0" bIns="0" rtlCol="0" anchor="t"/>
          <a:lstStyle/>
          <a:p>
            <a:pPr marL="0" indent="0">
              <a:lnSpc>
                <a:spcPts val="2600"/>
              </a:lnSpc>
              <a:buNone/>
            </a:pPr>
            <a:r>
              <a:rPr lang="en-US" sz="2400" dirty="0">
                <a:latin typeface="Abadi" panose="020B0604020104020204" pitchFamily="34" charset="0"/>
                <a:ea typeface="Inter" pitchFamily="34" charset="-122"/>
                <a:cs typeface="Inter" pitchFamily="34" charset="-120"/>
              </a:rPr>
              <a:t>1- Relies on machine learning to translate signs into text and speech.</a:t>
            </a:r>
            <a:endParaRPr lang="en-US" sz="2400" dirty="0">
              <a:latin typeface="Abadi" panose="020B0604020104020204" pitchFamily="34" charset="0"/>
            </a:endParaRPr>
          </a:p>
        </p:txBody>
      </p:sp>
      <p:sp>
        <p:nvSpPr>
          <p:cNvPr id="8" name="Text 5"/>
          <p:cNvSpPr/>
          <p:nvPr/>
        </p:nvSpPr>
        <p:spPr>
          <a:xfrm>
            <a:off x="496835" y="3902154"/>
            <a:ext cx="7021235" cy="331470"/>
          </a:xfrm>
          <a:prstGeom prst="rect">
            <a:avLst/>
          </a:prstGeom>
          <a:noFill/>
          <a:ln/>
        </p:spPr>
        <p:txBody>
          <a:bodyPr wrap="none" lIns="0" tIns="0" rIns="0" bIns="0" rtlCol="0" anchor="t"/>
          <a:lstStyle/>
          <a:p>
            <a:pPr marL="0" indent="0">
              <a:lnSpc>
                <a:spcPts val="2600"/>
              </a:lnSpc>
              <a:buNone/>
            </a:pPr>
            <a:r>
              <a:rPr lang="en-US" sz="2400" dirty="0">
                <a:latin typeface="Abadi" panose="020B0604020104020204" pitchFamily="34" charset="0"/>
                <a:ea typeface="Inter" pitchFamily="34" charset="-122"/>
                <a:cs typeface="Inter" pitchFamily="34" charset="-120"/>
              </a:rPr>
              <a:t>2- No special hardware needed, works easily on mobile devices</a:t>
            </a:r>
            <a:r>
              <a:rPr lang="en-US" sz="1600" dirty="0">
                <a:solidFill>
                  <a:srgbClr val="D6D9D7"/>
                </a:solidFill>
                <a:latin typeface="Abadi" panose="020B0604020104020204" pitchFamily="34" charset="0"/>
                <a:ea typeface="Inter" pitchFamily="34" charset="-122"/>
                <a:cs typeface="Inter" pitchFamily="34" charset="-120"/>
              </a:rPr>
              <a:t>.</a:t>
            </a:r>
            <a:endParaRPr lang="en-US" sz="1600" dirty="0">
              <a:latin typeface="Abadi" panose="020B0604020104020204" pitchFamily="34" charset="0"/>
            </a:endParaRPr>
          </a:p>
        </p:txBody>
      </p:sp>
      <p:sp>
        <p:nvSpPr>
          <p:cNvPr id="9" name="Text 6"/>
          <p:cNvSpPr/>
          <p:nvPr/>
        </p:nvSpPr>
        <p:spPr>
          <a:xfrm>
            <a:off x="496835" y="4355710"/>
            <a:ext cx="7021235" cy="331470"/>
          </a:xfrm>
          <a:prstGeom prst="rect">
            <a:avLst/>
          </a:prstGeom>
          <a:noFill/>
          <a:ln/>
        </p:spPr>
        <p:txBody>
          <a:bodyPr wrap="none" lIns="0" tIns="0" rIns="0" bIns="0" rtlCol="0" anchor="t"/>
          <a:lstStyle/>
          <a:p>
            <a:pPr marL="0" indent="0">
              <a:lnSpc>
                <a:spcPts val="2600"/>
              </a:lnSpc>
              <a:buNone/>
            </a:pPr>
            <a:r>
              <a:rPr lang="en-US" sz="2400" dirty="0">
                <a:latin typeface="Abadi" panose="020B0604020104020204" pitchFamily="34" charset="0"/>
                <a:ea typeface="Inter" pitchFamily="34" charset="-122"/>
                <a:cs typeface="Inter" pitchFamily="34" charset="-120"/>
              </a:rPr>
              <a:t>3- Can be integrated into other applications via API</a:t>
            </a:r>
            <a:r>
              <a:rPr lang="en-US" sz="2000" dirty="0">
                <a:latin typeface="Abadi" panose="020B0604020104020204" pitchFamily="34" charset="0"/>
                <a:ea typeface="Inter" pitchFamily="34" charset="-122"/>
                <a:cs typeface="Inter" pitchFamily="34" charset="-120"/>
              </a:rPr>
              <a:t>.</a:t>
            </a:r>
            <a:endParaRPr lang="en-US" sz="2000" dirty="0">
              <a:latin typeface="Abadi" panose="020B0604020104020204" pitchFamily="34" charset="0"/>
            </a:endParaRPr>
          </a:p>
        </p:txBody>
      </p:sp>
      <p:sp>
        <p:nvSpPr>
          <p:cNvPr id="10" name="Shape 7"/>
          <p:cNvSpPr/>
          <p:nvPr/>
        </p:nvSpPr>
        <p:spPr>
          <a:xfrm>
            <a:off x="724852" y="4922401"/>
            <a:ext cx="466011" cy="466011"/>
          </a:xfrm>
          <a:prstGeom prst="roundRect">
            <a:avLst>
              <a:gd name="adj" fmla="val 6667"/>
            </a:avLst>
          </a:prstGeom>
          <a:solidFill>
            <a:srgbClr val="3A1953"/>
          </a:solidFill>
          <a:ln/>
        </p:spPr>
        <p:txBody>
          <a:bodyPr/>
          <a:lstStyle/>
          <a:p>
            <a:endParaRPr lang="en-US"/>
          </a:p>
        </p:txBody>
      </p:sp>
      <p:sp>
        <p:nvSpPr>
          <p:cNvPr id="11" name="Text 8"/>
          <p:cNvSpPr/>
          <p:nvPr/>
        </p:nvSpPr>
        <p:spPr>
          <a:xfrm>
            <a:off x="868204" y="5000030"/>
            <a:ext cx="179308" cy="310634"/>
          </a:xfrm>
          <a:prstGeom prst="rect">
            <a:avLst/>
          </a:prstGeom>
          <a:noFill/>
          <a:ln/>
        </p:spPr>
        <p:txBody>
          <a:bodyPr wrap="none" lIns="0" tIns="0" rIns="0" bIns="0" rtlCol="0" anchor="t"/>
          <a:lstStyle/>
          <a:p>
            <a:pPr marL="0" indent="0" algn="ctr">
              <a:lnSpc>
                <a:spcPts val="2400"/>
              </a:lnSpc>
              <a:buNone/>
            </a:pPr>
            <a:r>
              <a:rPr lang="en-US" sz="2400" dirty="0">
                <a:solidFill>
                  <a:srgbClr val="D6D9D7"/>
                </a:solidFill>
                <a:latin typeface="DM Sans Medium" pitchFamily="34" charset="0"/>
                <a:ea typeface="DM Sans Medium" pitchFamily="34" charset="-122"/>
                <a:cs typeface="DM Sans Medium" pitchFamily="34" charset="-120"/>
              </a:rPr>
              <a:t>2</a:t>
            </a:r>
            <a:endParaRPr lang="en-US" sz="2400" dirty="0">
              <a:latin typeface="Abadi" panose="020B0604020104020204" pitchFamily="34" charset="0"/>
            </a:endParaRPr>
          </a:p>
        </p:txBody>
      </p:sp>
      <p:sp>
        <p:nvSpPr>
          <p:cNvPr id="12" name="Text 9"/>
          <p:cNvSpPr/>
          <p:nvPr/>
        </p:nvSpPr>
        <p:spPr>
          <a:xfrm>
            <a:off x="1397913" y="4922401"/>
            <a:ext cx="2589014" cy="323612"/>
          </a:xfrm>
          <a:prstGeom prst="rect">
            <a:avLst/>
          </a:prstGeom>
          <a:noFill/>
          <a:ln/>
        </p:spPr>
        <p:txBody>
          <a:bodyPr wrap="none" lIns="0" tIns="0" rIns="0" bIns="0" rtlCol="0" anchor="t"/>
          <a:lstStyle/>
          <a:p>
            <a:pPr marL="0" indent="0">
              <a:lnSpc>
                <a:spcPts val="2500"/>
              </a:lnSpc>
              <a:buNone/>
            </a:pPr>
            <a:r>
              <a:rPr lang="en-US" sz="2800" dirty="0">
                <a:solidFill>
                  <a:srgbClr val="3A1953"/>
                </a:solidFill>
                <a:latin typeface="DM Sans Medium" pitchFamily="34" charset="0"/>
                <a:ea typeface="DM Sans Medium" pitchFamily="34" charset="-122"/>
                <a:cs typeface="DM Sans Medium" pitchFamily="34" charset="-120"/>
              </a:rPr>
              <a:t>Disadvantages</a:t>
            </a:r>
            <a:endParaRPr lang="en-US" sz="2800" dirty="0">
              <a:solidFill>
                <a:srgbClr val="3A1953"/>
              </a:solidFill>
              <a:latin typeface="Abadi" panose="020B0604020104020204" pitchFamily="34" charset="0"/>
            </a:endParaRPr>
          </a:p>
        </p:txBody>
      </p:sp>
      <p:sp>
        <p:nvSpPr>
          <p:cNvPr id="13" name="Text 10"/>
          <p:cNvSpPr/>
          <p:nvPr/>
        </p:nvSpPr>
        <p:spPr>
          <a:xfrm>
            <a:off x="476308" y="5623633"/>
            <a:ext cx="7021235" cy="331470"/>
          </a:xfrm>
          <a:prstGeom prst="rect">
            <a:avLst/>
          </a:prstGeom>
          <a:noFill/>
          <a:ln/>
        </p:spPr>
        <p:txBody>
          <a:bodyPr wrap="none" lIns="0" tIns="0" rIns="0" bIns="0" rtlCol="0" anchor="t"/>
          <a:lstStyle/>
          <a:p>
            <a:pPr marL="0" indent="0">
              <a:lnSpc>
                <a:spcPts val="2600"/>
              </a:lnSpc>
              <a:buNone/>
            </a:pPr>
            <a:r>
              <a:rPr lang="en-US" sz="1600" dirty="0">
                <a:latin typeface="Abadi" panose="020B0604020104020204" pitchFamily="34" charset="0"/>
                <a:ea typeface="Inter" pitchFamily="34" charset="-122"/>
                <a:cs typeface="Inter" pitchFamily="34" charset="-120"/>
              </a:rPr>
              <a:t> </a:t>
            </a:r>
            <a:r>
              <a:rPr lang="en-US" sz="2400" dirty="0">
                <a:latin typeface="Abadi" panose="020B0604020104020204" pitchFamily="34" charset="0"/>
                <a:ea typeface="Inter" pitchFamily="34" charset="-122"/>
                <a:cs typeface="Inter" pitchFamily="34" charset="-120"/>
              </a:rPr>
              <a:t>1-Accuracy is not ideal, especially with fast or complex movements.</a:t>
            </a:r>
            <a:endParaRPr lang="en-US" sz="2400" dirty="0">
              <a:latin typeface="Abadi" panose="020B0604020104020204" pitchFamily="34" charset="0"/>
            </a:endParaRPr>
          </a:p>
        </p:txBody>
      </p:sp>
      <p:sp>
        <p:nvSpPr>
          <p:cNvPr id="14" name="Text 11"/>
          <p:cNvSpPr/>
          <p:nvPr/>
        </p:nvSpPr>
        <p:spPr>
          <a:xfrm>
            <a:off x="498581" y="6074129"/>
            <a:ext cx="7021235" cy="662940"/>
          </a:xfrm>
          <a:prstGeom prst="rect">
            <a:avLst/>
          </a:prstGeom>
          <a:noFill/>
          <a:ln/>
        </p:spPr>
        <p:txBody>
          <a:bodyPr wrap="square" lIns="0" tIns="0" rIns="0" bIns="0" rtlCol="0" anchor="t"/>
          <a:lstStyle/>
          <a:p>
            <a:pPr marL="0" indent="0">
              <a:lnSpc>
                <a:spcPts val="2600"/>
              </a:lnSpc>
              <a:buNone/>
            </a:pPr>
            <a:r>
              <a:rPr lang="en-US" sz="2400" dirty="0">
                <a:latin typeface="Abadi" panose="020B0604020104020204" pitchFamily="34" charset="0"/>
                <a:ea typeface="Inter" pitchFamily="34" charset="-122"/>
                <a:cs typeface="Inter" pitchFamily="34" charset="-120"/>
              </a:rPr>
              <a:t>2- Limited adaptability to all sign language dialects, relying on a predefined dataset.</a:t>
            </a:r>
            <a:endParaRPr lang="en-US" sz="2400" dirty="0">
              <a:latin typeface="Abadi" panose="020B0604020104020204" pitchFamily="34" charset="0"/>
            </a:endParaRPr>
          </a:p>
        </p:txBody>
      </p:sp>
      <p:sp>
        <p:nvSpPr>
          <p:cNvPr id="15" name="Text 12"/>
          <p:cNvSpPr/>
          <p:nvPr/>
        </p:nvSpPr>
        <p:spPr>
          <a:xfrm>
            <a:off x="496835" y="6897447"/>
            <a:ext cx="7021235" cy="662940"/>
          </a:xfrm>
          <a:prstGeom prst="rect">
            <a:avLst/>
          </a:prstGeom>
          <a:noFill/>
          <a:ln/>
        </p:spPr>
        <p:txBody>
          <a:bodyPr wrap="square" lIns="0" tIns="0" rIns="0" bIns="0" rtlCol="0" anchor="t"/>
          <a:lstStyle/>
          <a:p>
            <a:pPr marL="0" indent="0">
              <a:lnSpc>
                <a:spcPts val="2600"/>
              </a:lnSpc>
              <a:buNone/>
            </a:pPr>
            <a:r>
              <a:rPr lang="en-US" sz="2400" dirty="0">
                <a:latin typeface="Abadi" panose="020B0604020104020204" pitchFamily="34" charset="0"/>
                <a:ea typeface="Inter" pitchFamily="34" charset="-122"/>
                <a:cs typeface="Inter" pitchFamily="34" charset="-120"/>
              </a:rPr>
              <a:t>3- Still in experimental stages, not fully developed for commercial use or broader scenarios.</a:t>
            </a:r>
            <a:endParaRPr lang="en-US" sz="2400" dirty="0">
              <a:latin typeface="Abadi" panose="020B0604020104020204" pitchFamily="34" charset="0"/>
            </a:endParaRPr>
          </a:p>
        </p:txBody>
      </p:sp>
    </p:spTree>
    <p:extLst>
      <p:ext uri="{BB962C8B-B14F-4D97-AF65-F5344CB8AC3E}">
        <p14:creationId xmlns:p14="http://schemas.microsoft.com/office/powerpoint/2010/main" val="8182257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49379"/>
          </a:xfrm>
          <a:prstGeom prst="rect">
            <a:avLst/>
          </a:prstGeom>
        </p:spPr>
      </p:pic>
      <p:sp>
        <p:nvSpPr>
          <p:cNvPr id="3" name="Text 0"/>
          <p:cNvSpPr/>
          <p:nvPr/>
        </p:nvSpPr>
        <p:spPr>
          <a:xfrm>
            <a:off x="741758" y="3533418"/>
            <a:ext cx="12129289" cy="662226"/>
          </a:xfrm>
          <a:prstGeom prst="rect">
            <a:avLst/>
          </a:prstGeom>
          <a:noFill/>
          <a:ln/>
        </p:spPr>
        <p:txBody>
          <a:bodyPr wrap="none" lIns="0" tIns="0" rIns="0" bIns="0" rtlCol="0" anchor="t"/>
          <a:lstStyle/>
          <a:p>
            <a:pPr marL="0" indent="0">
              <a:lnSpc>
                <a:spcPts val="5200"/>
              </a:lnSpc>
              <a:buNone/>
            </a:pPr>
            <a:r>
              <a:rPr lang="en-US" sz="4400" dirty="0">
                <a:solidFill>
                  <a:srgbClr val="3A1953"/>
                </a:solidFill>
                <a:latin typeface="DM Sans Medium" pitchFamily="34" charset="0"/>
                <a:ea typeface="DM Sans Medium" pitchFamily="34" charset="-122"/>
                <a:cs typeface="DM Sans Medium" pitchFamily="34" charset="-120"/>
              </a:rPr>
              <a:t>HandTalk: Accessible Sign Language Translation</a:t>
            </a:r>
            <a:endParaRPr lang="en-US" sz="4400" dirty="0">
              <a:solidFill>
                <a:srgbClr val="3A1953"/>
              </a:solidFill>
              <a:latin typeface="Abadi" panose="020B0604020104020204" pitchFamily="34" charset="0"/>
            </a:endParaRPr>
          </a:p>
        </p:txBody>
      </p:sp>
      <p:sp>
        <p:nvSpPr>
          <p:cNvPr id="4" name="Shape 1"/>
          <p:cNvSpPr/>
          <p:nvPr/>
        </p:nvSpPr>
        <p:spPr>
          <a:xfrm>
            <a:off x="741759" y="4513540"/>
            <a:ext cx="6467475" cy="2831902"/>
          </a:xfrm>
          <a:prstGeom prst="roundRect">
            <a:avLst>
              <a:gd name="adj" fmla="val 1123"/>
            </a:avLst>
          </a:prstGeom>
          <a:solidFill>
            <a:srgbClr val="3A1953"/>
          </a:solidFill>
          <a:ln/>
        </p:spPr>
        <p:txBody>
          <a:bodyPr/>
          <a:lstStyle/>
          <a:p>
            <a:endParaRPr lang="en-US"/>
          </a:p>
        </p:txBody>
      </p:sp>
      <p:sp>
        <p:nvSpPr>
          <p:cNvPr id="5" name="Text 2"/>
          <p:cNvSpPr/>
          <p:nvPr/>
        </p:nvSpPr>
        <p:spPr>
          <a:xfrm>
            <a:off x="953691" y="4725472"/>
            <a:ext cx="2649379" cy="331113"/>
          </a:xfrm>
          <a:prstGeom prst="rect">
            <a:avLst/>
          </a:prstGeom>
          <a:noFill/>
          <a:ln/>
        </p:spPr>
        <p:txBody>
          <a:bodyPr wrap="none" lIns="0" tIns="0" rIns="0" bIns="0" rtlCol="0" anchor="t"/>
          <a:lstStyle/>
          <a:p>
            <a:pPr marL="0" indent="0">
              <a:lnSpc>
                <a:spcPts val="2600"/>
              </a:lnSpc>
              <a:buNone/>
            </a:pPr>
            <a:r>
              <a:rPr lang="en-US" sz="2800" dirty="0">
                <a:latin typeface="DM Sans Medium" pitchFamily="34" charset="0"/>
                <a:ea typeface="DM Sans Medium" pitchFamily="34" charset="-122"/>
                <a:cs typeface="DM Sans Medium" pitchFamily="34" charset="-120"/>
              </a:rPr>
              <a:t>Advantages</a:t>
            </a:r>
            <a:endParaRPr lang="en-US" sz="2800" dirty="0">
              <a:latin typeface="Abadi" panose="020B0604020104020204" pitchFamily="34" charset="0"/>
            </a:endParaRPr>
          </a:p>
        </p:txBody>
      </p:sp>
      <p:sp>
        <p:nvSpPr>
          <p:cNvPr id="6" name="Text 3"/>
          <p:cNvSpPr/>
          <p:nvPr/>
        </p:nvSpPr>
        <p:spPr>
          <a:xfrm>
            <a:off x="953691" y="5183743"/>
            <a:ext cx="6043613" cy="678180"/>
          </a:xfrm>
          <a:prstGeom prst="rect">
            <a:avLst/>
          </a:prstGeom>
          <a:noFill/>
          <a:ln/>
        </p:spPr>
        <p:txBody>
          <a:bodyPr wrap="square" lIns="0" tIns="0" rIns="0" bIns="0" rtlCol="0" anchor="t"/>
          <a:lstStyle/>
          <a:p>
            <a:pPr marL="0" indent="0">
              <a:lnSpc>
                <a:spcPts val="2650"/>
              </a:lnSpc>
              <a:buNone/>
            </a:pPr>
            <a:r>
              <a:rPr lang="en-US" sz="2200" dirty="0">
                <a:latin typeface="Abadi" panose="020B0604020104020204" pitchFamily="34" charset="0"/>
                <a:ea typeface="Inter" pitchFamily="34" charset="-122"/>
                <a:cs typeface="Inter" pitchFamily="34" charset="-120"/>
              </a:rPr>
              <a:t>1- Simple user interface, making it easy for regular users to communicate with deaf individuals.</a:t>
            </a:r>
            <a:endParaRPr lang="en-US" sz="2200" dirty="0">
              <a:latin typeface="Abadi" panose="020B0604020104020204" pitchFamily="34" charset="0"/>
            </a:endParaRPr>
          </a:p>
        </p:txBody>
      </p:sp>
      <p:sp>
        <p:nvSpPr>
          <p:cNvPr id="7" name="Text 4"/>
          <p:cNvSpPr/>
          <p:nvPr/>
        </p:nvSpPr>
        <p:spPr>
          <a:xfrm>
            <a:off x="953691" y="6034088"/>
            <a:ext cx="6043613" cy="339090"/>
          </a:xfrm>
          <a:prstGeom prst="rect">
            <a:avLst/>
          </a:prstGeom>
          <a:noFill/>
          <a:ln/>
        </p:spPr>
        <p:txBody>
          <a:bodyPr wrap="none" lIns="0" tIns="0" rIns="0" bIns="0" rtlCol="0" anchor="t"/>
          <a:lstStyle/>
          <a:p>
            <a:pPr marL="0" indent="0">
              <a:lnSpc>
                <a:spcPts val="2650"/>
              </a:lnSpc>
              <a:buNone/>
            </a:pPr>
            <a:r>
              <a:rPr lang="en-US" sz="2200" dirty="0">
                <a:latin typeface="Abadi" panose="020B0604020104020204" pitchFamily="34" charset="0"/>
                <a:ea typeface="Inter" pitchFamily="34" charset="-122"/>
                <a:cs typeface="Inter" pitchFamily="34" charset="-120"/>
              </a:rPr>
              <a:t>2- Supports multilingual speech.</a:t>
            </a:r>
            <a:endParaRPr lang="en-US" sz="2200" dirty="0">
              <a:latin typeface="Abadi" panose="020B0604020104020204" pitchFamily="34" charset="0"/>
            </a:endParaRPr>
          </a:p>
        </p:txBody>
      </p:sp>
      <p:sp>
        <p:nvSpPr>
          <p:cNvPr id="8" name="Text 5"/>
          <p:cNvSpPr/>
          <p:nvPr/>
        </p:nvSpPr>
        <p:spPr>
          <a:xfrm>
            <a:off x="953691" y="6532126"/>
            <a:ext cx="6043613" cy="339090"/>
          </a:xfrm>
          <a:prstGeom prst="rect">
            <a:avLst/>
          </a:prstGeom>
          <a:noFill/>
          <a:ln/>
        </p:spPr>
        <p:txBody>
          <a:bodyPr wrap="none" lIns="0" tIns="0" rIns="0" bIns="0" rtlCol="0" anchor="t"/>
          <a:lstStyle/>
          <a:p>
            <a:pPr marL="0" indent="0">
              <a:lnSpc>
                <a:spcPts val="2650"/>
              </a:lnSpc>
              <a:buNone/>
            </a:pPr>
            <a:r>
              <a:rPr lang="en-US" sz="2200" dirty="0">
                <a:latin typeface="Abadi" panose="020B0604020104020204" pitchFamily="34" charset="0"/>
                <a:ea typeface="Inter" pitchFamily="34" charset="-122"/>
                <a:cs typeface="Inter" pitchFamily="34" charset="-120"/>
              </a:rPr>
              <a:t>3- Available on Android and iOS, highly accessible.</a:t>
            </a:r>
            <a:endParaRPr lang="en-US" sz="2200" dirty="0">
              <a:latin typeface="Abadi" panose="020B0604020104020204" pitchFamily="34" charset="0"/>
            </a:endParaRPr>
          </a:p>
        </p:txBody>
      </p:sp>
      <p:sp>
        <p:nvSpPr>
          <p:cNvPr id="9" name="Shape 6"/>
          <p:cNvSpPr/>
          <p:nvPr/>
        </p:nvSpPr>
        <p:spPr>
          <a:xfrm>
            <a:off x="7421166" y="4513540"/>
            <a:ext cx="6467475" cy="2831902"/>
          </a:xfrm>
          <a:prstGeom prst="roundRect">
            <a:avLst>
              <a:gd name="adj" fmla="val 1123"/>
            </a:avLst>
          </a:prstGeom>
          <a:solidFill>
            <a:srgbClr val="3A1953"/>
          </a:solidFill>
          <a:ln/>
        </p:spPr>
        <p:txBody>
          <a:bodyPr/>
          <a:lstStyle/>
          <a:p>
            <a:endParaRPr lang="en-US"/>
          </a:p>
        </p:txBody>
      </p:sp>
      <p:sp>
        <p:nvSpPr>
          <p:cNvPr id="10" name="Text 7"/>
          <p:cNvSpPr/>
          <p:nvPr/>
        </p:nvSpPr>
        <p:spPr>
          <a:xfrm>
            <a:off x="7633097" y="4725472"/>
            <a:ext cx="2649379" cy="331113"/>
          </a:xfrm>
          <a:prstGeom prst="rect">
            <a:avLst/>
          </a:prstGeom>
          <a:noFill/>
          <a:ln/>
        </p:spPr>
        <p:txBody>
          <a:bodyPr wrap="none" lIns="0" tIns="0" rIns="0" bIns="0" rtlCol="0" anchor="t"/>
          <a:lstStyle/>
          <a:p>
            <a:pPr marL="0" indent="0">
              <a:lnSpc>
                <a:spcPts val="2600"/>
              </a:lnSpc>
              <a:buNone/>
            </a:pPr>
            <a:r>
              <a:rPr lang="en-US" sz="2800" dirty="0">
                <a:latin typeface="DM Sans Medium" pitchFamily="34" charset="0"/>
                <a:ea typeface="DM Sans Medium" pitchFamily="34" charset="-122"/>
                <a:cs typeface="DM Sans Medium" pitchFamily="34" charset="-120"/>
              </a:rPr>
              <a:t>Disadvantages</a:t>
            </a:r>
            <a:endParaRPr lang="en-US" sz="2800" dirty="0">
              <a:latin typeface="Abadi" panose="020B0604020104020204" pitchFamily="34" charset="0"/>
            </a:endParaRPr>
          </a:p>
        </p:txBody>
      </p:sp>
      <p:sp>
        <p:nvSpPr>
          <p:cNvPr id="11" name="Text 8"/>
          <p:cNvSpPr/>
          <p:nvPr/>
        </p:nvSpPr>
        <p:spPr>
          <a:xfrm>
            <a:off x="7633097" y="5183743"/>
            <a:ext cx="6043613" cy="678180"/>
          </a:xfrm>
          <a:prstGeom prst="rect">
            <a:avLst/>
          </a:prstGeom>
          <a:noFill/>
          <a:ln/>
        </p:spPr>
        <p:txBody>
          <a:bodyPr wrap="square" lIns="0" tIns="0" rIns="0" bIns="0" rtlCol="0" anchor="t"/>
          <a:lstStyle/>
          <a:p>
            <a:pPr marL="0" indent="0">
              <a:lnSpc>
                <a:spcPts val="2650"/>
              </a:lnSpc>
              <a:buNone/>
            </a:pPr>
            <a:r>
              <a:rPr lang="en-US" sz="2200" dirty="0">
                <a:latin typeface="Abadi" panose="020B0604020104020204" pitchFamily="34" charset="0"/>
                <a:ea typeface="Inter" pitchFamily="34" charset="-122"/>
                <a:cs typeface="Inter" pitchFamily="34" charset="-120"/>
              </a:rPr>
              <a:t>1- Relies on a single dialect of sign language, limiting its usage in communities with different variations.</a:t>
            </a:r>
            <a:endParaRPr lang="en-US" sz="2200" dirty="0">
              <a:latin typeface="Abadi" panose="020B0604020104020204" pitchFamily="34" charset="0"/>
            </a:endParaRPr>
          </a:p>
        </p:txBody>
      </p:sp>
      <p:sp>
        <p:nvSpPr>
          <p:cNvPr id="12" name="Text 9"/>
          <p:cNvSpPr/>
          <p:nvPr/>
        </p:nvSpPr>
        <p:spPr>
          <a:xfrm>
            <a:off x="7633096" y="6116241"/>
            <a:ext cx="6043613" cy="339090"/>
          </a:xfrm>
          <a:prstGeom prst="rect">
            <a:avLst/>
          </a:prstGeom>
          <a:noFill/>
          <a:ln/>
        </p:spPr>
        <p:txBody>
          <a:bodyPr wrap="none" lIns="0" tIns="0" rIns="0" bIns="0" rtlCol="0" anchor="t"/>
          <a:lstStyle/>
          <a:p>
            <a:pPr marL="0" indent="0">
              <a:lnSpc>
                <a:spcPts val="2650"/>
              </a:lnSpc>
              <a:buNone/>
            </a:pPr>
            <a:r>
              <a:rPr lang="en-US" sz="2100" dirty="0">
                <a:latin typeface="Abadi" panose="020B0604020104020204" pitchFamily="34" charset="0"/>
                <a:ea typeface="Inter" pitchFamily="34" charset="-122"/>
                <a:cs typeface="Inter" pitchFamily="34" charset="-120"/>
              </a:rPr>
              <a:t>2- Accuracy may be lower for more complex gestures</a:t>
            </a:r>
            <a:r>
              <a:rPr lang="en-US" sz="1650" dirty="0">
                <a:solidFill>
                  <a:srgbClr val="D6D9D7"/>
                </a:solidFill>
                <a:latin typeface="Abadi" panose="020B0604020104020204" pitchFamily="34" charset="0"/>
                <a:ea typeface="Inter" pitchFamily="34" charset="-122"/>
                <a:cs typeface="Inter" pitchFamily="34" charset="-120"/>
              </a:rPr>
              <a:t>.</a:t>
            </a:r>
            <a:endParaRPr lang="en-US" sz="1650" dirty="0">
              <a:latin typeface="Abadi" panose="020B0604020104020204" pitchFamily="34" charset="0"/>
            </a:endParaRPr>
          </a:p>
        </p:txBody>
      </p:sp>
      <p:sp>
        <p:nvSpPr>
          <p:cNvPr id="13" name="Text 10"/>
          <p:cNvSpPr/>
          <p:nvPr/>
        </p:nvSpPr>
        <p:spPr>
          <a:xfrm>
            <a:off x="7633097" y="6455331"/>
            <a:ext cx="6043613" cy="678180"/>
          </a:xfrm>
          <a:prstGeom prst="rect">
            <a:avLst/>
          </a:prstGeom>
          <a:noFill/>
          <a:ln/>
        </p:spPr>
        <p:txBody>
          <a:bodyPr wrap="square" lIns="0" tIns="0" rIns="0" bIns="0" rtlCol="0" anchor="t"/>
          <a:lstStyle/>
          <a:p>
            <a:pPr marL="0" indent="0">
              <a:lnSpc>
                <a:spcPts val="2650"/>
              </a:lnSpc>
              <a:buNone/>
            </a:pPr>
            <a:r>
              <a:rPr lang="en-US" sz="2200" dirty="0">
                <a:latin typeface="Abadi" panose="020B0604020104020204" pitchFamily="34" charset="0"/>
                <a:ea typeface="Inter" pitchFamily="34" charset="-122"/>
                <a:cs typeface="Inter" pitchFamily="34" charset="-120"/>
              </a:rPr>
              <a:t>3- Requires continuous improvement to expand the dataset and enhance accuracy</a:t>
            </a:r>
            <a:r>
              <a:rPr lang="en-US" sz="1650" dirty="0">
                <a:latin typeface="Abadi" panose="020B0604020104020204" pitchFamily="34" charset="0"/>
                <a:ea typeface="Inter" pitchFamily="34" charset="-122"/>
                <a:cs typeface="Inter" pitchFamily="34" charset="-120"/>
              </a:rPr>
              <a:t>.</a:t>
            </a:r>
            <a:endParaRPr lang="en-US" sz="1650" dirty="0">
              <a:latin typeface="Abadi" panose="020B0604020104020204" pitchFamily="34" charset="0"/>
            </a:endParaRPr>
          </a:p>
        </p:txBody>
      </p:sp>
    </p:spTree>
    <p:extLst>
      <p:ext uri="{BB962C8B-B14F-4D97-AF65-F5344CB8AC3E}">
        <p14:creationId xmlns:p14="http://schemas.microsoft.com/office/powerpoint/2010/main" val="29359525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name="Slide 4">
    <p:spTree>
      <p:nvGrpSpPr>
        <p:cNvPr id="1" name=""/>
        <p:cNvGrpSpPr/>
        <p:nvPr/>
      </p:nvGrpSpPr>
      <p:grpSpPr>
        <a:xfrm>
          <a:off x="0" y="0"/>
          <a:ext cx="0" cy="0"/>
          <a:chOff x="0" y="0"/>
          <a:chExt cx="0" cy="0"/>
        </a:xfrm>
      </p:grpSpPr>
      <p:sp>
        <p:nvSpPr>
          <p:cNvPr id="2" name="Text 0"/>
          <p:cNvSpPr/>
          <p:nvPr/>
        </p:nvSpPr>
        <p:spPr>
          <a:xfrm>
            <a:off x="843677" y="664607"/>
            <a:ext cx="12943046" cy="1506617"/>
          </a:xfrm>
          <a:prstGeom prst="rect">
            <a:avLst/>
          </a:prstGeom>
          <a:noFill/>
          <a:ln/>
        </p:spPr>
        <p:txBody>
          <a:bodyPr wrap="square" lIns="0" tIns="0" rIns="0" bIns="0" rtlCol="0" anchor="t"/>
          <a:lstStyle/>
          <a:p>
            <a:pPr marL="0" indent="0">
              <a:lnSpc>
                <a:spcPts val="5900"/>
              </a:lnSpc>
              <a:buNone/>
            </a:pPr>
            <a:r>
              <a:rPr lang="en-US" sz="4700" dirty="0">
                <a:solidFill>
                  <a:srgbClr val="3A1953"/>
                </a:solidFill>
                <a:latin typeface="DM Sans" pitchFamily="34" charset="0"/>
                <a:ea typeface="DM Sans" pitchFamily="34" charset="-122"/>
                <a:cs typeface="DM Sans" pitchFamily="34" charset="-120"/>
              </a:rPr>
              <a:t>Key Features of the Sign Language Translation App</a:t>
            </a:r>
            <a:endParaRPr lang="en-US" sz="4700" dirty="0">
              <a:solidFill>
                <a:srgbClr val="3A1953"/>
              </a:solidFill>
              <a:latin typeface="Abadi" panose="020B0604020104020204" pitchFamily="34" charset="0"/>
            </a:endParaRPr>
          </a:p>
        </p:txBody>
      </p:sp>
      <p:sp>
        <p:nvSpPr>
          <p:cNvPr id="3" name="Shape 1"/>
          <p:cNvSpPr/>
          <p:nvPr/>
        </p:nvSpPr>
        <p:spPr>
          <a:xfrm>
            <a:off x="1773029" y="2517589"/>
            <a:ext cx="542330" cy="542330"/>
          </a:xfrm>
          <a:prstGeom prst="roundRect">
            <a:avLst>
              <a:gd name="adj" fmla="val 6668"/>
            </a:avLst>
          </a:prstGeom>
          <a:solidFill>
            <a:srgbClr val="3A1953"/>
          </a:solidFill>
          <a:ln/>
        </p:spPr>
        <p:txBody>
          <a:bodyPr/>
          <a:lstStyle/>
          <a:p>
            <a:endParaRPr lang="en-US"/>
          </a:p>
        </p:txBody>
      </p:sp>
      <p:sp>
        <p:nvSpPr>
          <p:cNvPr id="4" name="Text 2"/>
          <p:cNvSpPr/>
          <p:nvPr/>
        </p:nvSpPr>
        <p:spPr>
          <a:xfrm>
            <a:off x="1984841" y="2607958"/>
            <a:ext cx="118586" cy="361593"/>
          </a:xfrm>
          <a:prstGeom prst="rect">
            <a:avLst/>
          </a:prstGeom>
          <a:noFill/>
          <a:ln/>
        </p:spPr>
        <p:txBody>
          <a:bodyPr wrap="none" lIns="0" tIns="0" rIns="0" bIns="0" rtlCol="0" anchor="t"/>
          <a:lstStyle/>
          <a:p>
            <a:pPr marL="0" indent="0" algn="ctr">
              <a:lnSpc>
                <a:spcPts val="2800"/>
              </a:lnSpc>
              <a:buNone/>
            </a:pPr>
            <a:r>
              <a:rPr lang="en-US" sz="2800" dirty="0">
                <a:solidFill>
                  <a:srgbClr val="D6D9D7"/>
                </a:solidFill>
                <a:latin typeface="DM Sans" pitchFamily="34" charset="0"/>
                <a:ea typeface="DM Sans" pitchFamily="34" charset="-122"/>
                <a:cs typeface="DM Sans" pitchFamily="34" charset="-120"/>
              </a:rPr>
              <a:t>1</a:t>
            </a:r>
            <a:endParaRPr lang="en-US" sz="2800" dirty="0">
              <a:latin typeface="Abadi" panose="020B0604020104020204" pitchFamily="34" charset="0"/>
            </a:endParaRPr>
          </a:p>
        </p:txBody>
      </p:sp>
      <p:sp>
        <p:nvSpPr>
          <p:cNvPr id="5" name="Text 3"/>
          <p:cNvSpPr/>
          <p:nvPr/>
        </p:nvSpPr>
        <p:spPr>
          <a:xfrm>
            <a:off x="2556341" y="2517589"/>
            <a:ext cx="3013472" cy="376595"/>
          </a:xfrm>
          <a:prstGeom prst="rect">
            <a:avLst/>
          </a:prstGeom>
          <a:noFill/>
          <a:ln/>
        </p:spPr>
        <p:txBody>
          <a:bodyPr wrap="none" lIns="0" tIns="0" rIns="0" bIns="0" rtlCol="0" anchor="t"/>
          <a:lstStyle/>
          <a:p>
            <a:pPr marL="0" indent="0">
              <a:lnSpc>
                <a:spcPts val="2950"/>
              </a:lnSpc>
              <a:buNone/>
            </a:pPr>
            <a:r>
              <a:rPr lang="en-US" sz="2800" dirty="0">
                <a:solidFill>
                  <a:srgbClr val="3A1953"/>
                </a:solidFill>
                <a:latin typeface="DM Sans" pitchFamily="34" charset="0"/>
                <a:ea typeface="DM Sans" pitchFamily="34" charset="-122"/>
                <a:cs typeface="DM Sans" pitchFamily="34" charset="-120"/>
              </a:rPr>
              <a:t>Ease of Use</a:t>
            </a:r>
            <a:endParaRPr lang="en-US" sz="2800" dirty="0">
              <a:solidFill>
                <a:srgbClr val="3A1953"/>
              </a:solidFill>
              <a:latin typeface="Abadi" panose="020B0604020104020204" pitchFamily="34" charset="0"/>
            </a:endParaRPr>
          </a:p>
        </p:txBody>
      </p:sp>
      <p:sp>
        <p:nvSpPr>
          <p:cNvPr id="6" name="Text 4"/>
          <p:cNvSpPr/>
          <p:nvPr/>
        </p:nvSpPr>
        <p:spPr>
          <a:xfrm>
            <a:off x="2556341" y="3038726"/>
            <a:ext cx="3370421" cy="1928813"/>
          </a:xfrm>
          <a:prstGeom prst="rect">
            <a:avLst/>
          </a:prstGeom>
          <a:noFill/>
          <a:ln/>
        </p:spPr>
        <p:txBody>
          <a:bodyPr wrap="square" lIns="0" tIns="0" rIns="0" bIns="0" rtlCol="0" anchor="t"/>
          <a:lstStyle/>
          <a:p>
            <a:pPr marL="0" indent="0">
              <a:lnSpc>
                <a:spcPts val="3000"/>
              </a:lnSpc>
              <a:buNone/>
            </a:pPr>
            <a:r>
              <a:rPr lang="en-US" sz="2400" dirty="0">
                <a:latin typeface="Abadi" panose="020B0604020104020204" pitchFamily="34" charset="0"/>
                <a:ea typeface="Inter" pitchFamily="34" charset="-122"/>
                <a:cs typeface="Inter" pitchFamily="34" charset="-120"/>
              </a:rPr>
              <a:t>A simple and user-friendly interface that allows users to interact with the application without the need for complex training.</a:t>
            </a:r>
            <a:endParaRPr lang="en-US" sz="2400" dirty="0">
              <a:latin typeface="Abadi" panose="020B0604020104020204" pitchFamily="34" charset="0"/>
            </a:endParaRPr>
          </a:p>
        </p:txBody>
      </p:sp>
      <p:sp>
        <p:nvSpPr>
          <p:cNvPr id="7" name="Shape 5"/>
          <p:cNvSpPr/>
          <p:nvPr/>
        </p:nvSpPr>
        <p:spPr>
          <a:xfrm>
            <a:off x="7340807" y="2522173"/>
            <a:ext cx="542330" cy="542330"/>
          </a:xfrm>
          <a:prstGeom prst="roundRect">
            <a:avLst>
              <a:gd name="adj" fmla="val 6668"/>
            </a:avLst>
          </a:prstGeom>
          <a:solidFill>
            <a:srgbClr val="3A1953"/>
          </a:solidFill>
          <a:ln/>
        </p:spPr>
        <p:txBody>
          <a:bodyPr/>
          <a:lstStyle/>
          <a:p>
            <a:endParaRPr lang="en-US"/>
          </a:p>
        </p:txBody>
      </p:sp>
      <p:sp>
        <p:nvSpPr>
          <p:cNvPr id="8" name="Text 6"/>
          <p:cNvSpPr/>
          <p:nvPr/>
        </p:nvSpPr>
        <p:spPr>
          <a:xfrm>
            <a:off x="7507613" y="2612542"/>
            <a:ext cx="208598" cy="361593"/>
          </a:xfrm>
          <a:prstGeom prst="rect">
            <a:avLst/>
          </a:prstGeom>
          <a:noFill/>
          <a:ln/>
        </p:spPr>
        <p:txBody>
          <a:bodyPr wrap="none" lIns="0" tIns="0" rIns="0" bIns="0" rtlCol="0" anchor="t"/>
          <a:lstStyle/>
          <a:p>
            <a:pPr marL="0" indent="0" algn="ctr">
              <a:lnSpc>
                <a:spcPts val="2800"/>
              </a:lnSpc>
              <a:buNone/>
            </a:pPr>
            <a:r>
              <a:rPr lang="en-US" sz="2800" dirty="0">
                <a:solidFill>
                  <a:srgbClr val="D6D9D7"/>
                </a:solidFill>
                <a:latin typeface="DM Sans" pitchFamily="34" charset="0"/>
                <a:ea typeface="DM Sans" pitchFamily="34" charset="-122"/>
                <a:cs typeface="DM Sans" pitchFamily="34" charset="-120"/>
              </a:rPr>
              <a:t>2</a:t>
            </a:r>
            <a:endParaRPr lang="en-US" sz="2800" dirty="0">
              <a:latin typeface="Abadi" panose="020B0604020104020204" pitchFamily="34" charset="0"/>
            </a:endParaRPr>
          </a:p>
        </p:txBody>
      </p:sp>
      <p:sp>
        <p:nvSpPr>
          <p:cNvPr id="9" name="Text 7"/>
          <p:cNvSpPr/>
          <p:nvPr/>
        </p:nvSpPr>
        <p:spPr>
          <a:xfrm>
            <a:off x="8124119" y="2522173"/>
            <a:ext cx="3370421" cy="753189"/>
          </a:xfrm>
          <a:prstGeom prst="rect">
            <a:avLst/>
          </a:prstGeom>
          <a:noFill/>
          <a:ln/>
        </p:spPr>
        <p:txBody>
          <a:bodyPr wrap="square" lIns="0" tIns="0" rIns="0" bIns="0" rtlCol="0" anchor="t"/>
          <a:lstStyle/>
          <a:p>
            <a:pPr marL="0" indent="0">
              <a:lnSpc>
                <a:spcPts val="2950"/>
              </a:lnSpc>
              <a:buNone/>
            </a:pPr>
            <a:r>
              <a:rPr lang="en-US" sz="2800" dirty="0">
                <a:solidFill>
                  <a:srgbClr val="3A1953"/>
                </a:solidFill>
                <a:latin typeface="DM Sans" pitchFamily="34" charset="0"/>
                <a:ea typeface="DM Sans" pitchFamily="34" charset="-122"/>
                <a:cs typeface="DM Sans" pitchFamily="34" charset="-120"/>
              </a:rPr>
              <a:t>Language Support</a:t>
            </a:r>
            <a:endParaRPr lang="en-US" sz="2800" dirty="0">
              <a:solidFill>
                <a:srgbClr val="3A1953"/>
              </a:solidFill>
              <a:latin typeface="Abadi" panose="020B0604020104020204" pitchFamily="34" charset="0"/>
            </a:endParaRPr>
          </a:p>
        </p:txBody>
      </p:sp>
      <p:sp>
        <p:nvSpPr>
          <p:cNvPr id="10" name="Text 8"/>
          <p:cNvSpPr/>
          <p:nvPr/>
        </p:nvSpPr>
        <p:spPr>
          <a:xfrm>
            <a:off x="8124118" y="3115588"/>
            <a:ext cx="3370421" cy="1543050"/>
          </a:xfrm>
          <a:prstGeom prst="rect">
            <a:avLst/>
          </a:prstGeom>
          <a:noFill/>
          <a:ln/>
        </p:spPr>
        <p:txBody>
          <a:bodyPr wrap="square" lIns="0" tIns="0" rIns="0" bIns="0" rtlCol="0" anchor="t"/>
          <a:lstStyle/>
          <a:p>
            <a:pPr marL="0" indent="0">
              <a:lnSpc>
                <a:spcPts val="3000"/>
              </a:lnSpc>
              <a:buNone/>
            </a:pPr>
            <a:r>
              <a:rPr lang="en-US" sz="2400" dirty="0">
                <a:latin typeface="Abadi" panose="020B0604020104020204" pitchFamily="34" charset="0"/>
                <a:ea typeface="Inter" pitchFamily="34" charset="-122"/>
                <a:cs typeface="Inter" pitchFamily="34" charset="-120"/>
              </a:rPr>
              <a:t>The ability to translate gestures into A true  integrated language expanding the application's usability.</a:t>
            </a:r>
            <a:endParaRPr lang="en-US" sz="2400" dirty="0">
              <a:latin typeface="Abadi" panose="020B0604020104020204" pitchFamily="34" charset="0"/>
            </a:endParaRPr>
          </a:p>
        </p:txBody>
      </p:sp>
      <p:sp>
        <p:nvSpPr>
          <p:cNvPr id="11" name="Shape 9"/>
          <p:cNvSpPr/>
          <p:nvPr/>
        </p:nvSpPr>
        <p:spPr>
          <a:xfrm>
            <a:off x="1773029" y="5681782"/>
            <a:ext cx="542330" cy="542330"/>
          </a:xfrm>
          <a:prstGeom prst="roundRect">
            <a:avLst>
              <a:gd name="adj" fmla="val 6668"/>
            </a:avLst>
          </a:prstGeom>
          <a:solidFill>
            <a:srgbClr val="3A1953"/>
          </a:solidFill>
          <a:ln/>
        </p:spPr>
        <p:txBody>
          <a:bodyPr/>
          <a:lstStyle/>
          <a:p>
            <a:endParaRPr lang="en-US"/>
          </a:p>
        </p:txBody>
      </p:sp>
      <p:sp>
        <p:nvSpPr>
          <p:cNvPr id="12" name="Text 10"/>
          <p:cNvSpPr/>
          <p:nvPr/>
        </p:nvSpPr>
        <p:spPr>
          <a:xfrm>
            <a:off x="1936740" y="5772151"/>
            <a:ext cx="214789" cy="361593"/>
          </a:xfrm>
          <a:prstGeom prst="rect">
            <a:avLst/>
          </a:prstGeom>
          <a:solidFill>
            <a:srgbClr val="3A1953"/>
          </a:solidFill>
          <a:ln/>
        </p:spPr>
        <p:txBody>
          <a:bodyPr wrap="none" lIns="0" tIns="0" rIns="0" bIns="0" rtlCol="0" anchor="t"/>
          <a:lstStyle/>
          <a:p>
            <a:pPr marL="0" indent="0" algn="ctr">
              <a:lnSpc>
                <a:spcPts val="2800"/>
              </a:lnSpc>
              <a:buNone/>
            </a:pPr>
            <a:r>
              <a:rPr lang="en-US" sz="2800" dirty="0">
                <a:solidFill>
                  <a:srgbClr val="D6D9D7"/>
                </a:solidFill>
                <a:latin typeface="DM Sans" pitchFamily="34" charset="0"/>
                <a:ea typeface="DM Sans" pitchFamily="34" charset="-122"/>
                <a:cs typeface="DM Sans" pitchFamily="34" charset="-120"/>
              </a:rPr>
              <a:t>3</a:t>
            </a:r>
            <a:endParaRPr lang="en-US" sz="2800" dirty="0">
              <a:latin typeface="Abadi" panose="020B0604020104020204" pitchFamily="34" charset="0"/>
            </a:endParaRPr>
          </a:p>
        </p:txBody>
      </p:sp>
      <p:sp>
        <p:nvSpPr>
          <p:cNvPr id="13" name="Text 11"/>
          <p:cNvSpPr/>
          <p:nvPr/>
        </p:nvSpPr>
        <p:spPr>
          <a:xfrm>
            <a:off x="2556341" y="5681782"/>
            <a:ext cx="3013472" cy="376595"/>
          </a:xfrm>
          <a:prstGeom prst="rect">
            <a:avLst/>
          </a:prstGeom>
          <a:noFill/>
          <a:ln/>
        </p:spPr>
        <p:txBody>
          <a:bodyPr wrap="none" lIns="0" tIns="0" rIns="0" bIns="0" rtlCol="0" anchor="t"/>
          <a:lstStyle/>
          <a:p>
            <a:pPr marL="0" indent="0">
              <a:lnSpc>
                <a:spcPts val="2950"/>
              </a:lnSpc>
              <a:buNone/>
            </a:pPr>
            <a:r>
              <a:rPr lang="en-US" sz="2800" dirty="0">
                <a:solidFill>
                  <a:srgbClr val="3A1953"/>
                </a:solidFill>
                <a:latin typeface="DM Sans" pitchFamily="34" charset="0"/>
                <a:ea typeface="DM Sans" pitchFamily="34" charset="-122"/>
                <a:cs typeface="DM Sans" pitchFamily="34" charset="-120"/>
              </a:rPr>
              <a:t>Real-Time Operation</a:t>
            </a:r>
            <a:endParaRPr lang="en-US" sz="2800" dirty="0">
              <a:solidFill>
                <a:srgbClr val="3A1953"/>
              </a:solidFill>
              <a:latin typeface="Abadi" panose="020B0604020104020204" pitchFamily="34" charset="0"/>
            </a:endParaRPr>
          </a:p>
        </p:txBody>
      </p:sp>
      <p:sp>
        <p:nvSpPr>
          <p:cNvPr id="14" name="Text 12"/>
          <p:cNvSpPr/>
          <p:nvPr/>
        </p:nvSpPr>
        <p:spPr>
          <a:xfrm>
            <a:off x="2556341" y="6202919"/>
            <a:ext cx="3370421" cy="1157288"/>
          </a:xfrm>
          <a:prstGeom prst="rect">
            <a:avLst/>
          </a:prstGeom>
          <a:noFill/>
          <a:ln/>
        </p:spPr>
        <p:txBody>
          <a:bodyPr wrap="square" lIns="0" tIns="0" rIns="0" bIns="0" rtlCol="0" anchor="t"/>
          <a:lstStyle/>
          <a:p>
            <a:pPr marL="0" indent="0">
              <a:lnSpc>
                <a:spcPts val="3000"/>
              </a:lnSpc>
              <a:buNone/>
            </a:pPr>
            <a:r>
              <a:rPr lang="en-US" sz="2400" dirty="0">
                <a:latin typeface="Abadi" panose="020B0604020104020204" pitchFamily="34" charset="0"/>
                <a:ea typeface="Inter" pitchFamily="34" charset="-122"/>
                <a:cs typeface="Inter" pitchFamily="34" charset="-120"/>
              </a:rPr>
              <a:t>Instant translation of gestures into text</a:t>
            </a:r>
          </a:p>
          <a:p>
            <a:pPr marL="0" indent="0">
              <a:lnSpc>
                <a:spcPts val="3000"/>
              </a:lnSpc>
              <a:buNone/>
            </a:pPr>
            <a:r>
              <a:rPr lang="en-US" sz="2400" dirty="0">
                <a:latin typeface="Abadi" panose="020B0604020104020204" pitchFamily="34" charset="0"/>
                <a:ea typeface="Inter" pitchFamily="34" charset="-122"/>
                <a:cs typeface="Inter" pitchFamily="34" charset="-120"/>
              </a:rPr>
              <a:t> without delay.</a:t>
            </a:r>
            <a:endParaRPr lang="en-US" sz="2400" dirty="0">
              <a:latin typeface="Abadi" panose="020B0604020104020204" pitchFamily="34" charset="0"/>
            </a:endParaRPr>
          </a:p>
        </p:txBody>
      </p:sp>
      <p:sp>
        <p:nvSpPr>
          <p:cNvPr id="15" name="Shape 13"/>
          <p:cNvSpPr/>
          <p:nvPr/>
        </p:nvSpPr>
        <p:spPr>
          <a:xfrm>
            <a:off x="7340806" y="5681782"/>
            <a:ext cx="542330" cy="542330"/>
          </a:xfrm>
          <a:prstGeom prst="roundRect">
            <a:avLst>
              <a:gd name="adj" fmla="val 6668"/>
            </a:avLst>
          </a:prstGeom>
          <a:solidFill>
            <a:srgbClr val="3A1953"/>
          </a:solidFill>
          <a:ln/>
        </p:spPr>
        <p:txBody>
          <a:bodyPr/>
          <a:lstStyle/>
          <a:p>
            <a:endParaRPr lang="en-US"/>
          </a:p>
        </p:txBody>
      </p:sp>
      <p:sp>
        <p:nvSpPr>
          <p:cNvPr id="16" name="Text 14"/>
          <p:cNvSpPr/>
          <p:nvPr/>
        </p:nvSpPr>
        <p:spPr>
          <a:xfrm>
            <a:off x="7499635" y="5772150"/>
            <a:ext cx="224552" cy="361593"/>
          </a:xfrm>
          <a:prstGeom prst="rect">
            <a:avLst/>
          </a:prstGeom>
          <a:noFill/>
          <a:ln/>
        </p:spPr>
        <p:txBody>
          <a:bodyPr wrap="none" lIns="0" tIns="0" rIns="0" bIns="0" rtlCol="0" anchor="t"/>
          <a:lstStyle/>
          <a:p>
            <a:pPr marL="0" indent="0" algn="ctr">
              <a:lnSpc>
                <a:spcPts val="2800"/>
              </a:lnSpc>
              <a:buNone/>
            </a:pPr>
            <a:r>
              <a:rPr lang="en-US" sz="2800" dirty="0">
                <a:solidFill>
                  <a:srgbClr val="D6D9D7"/>
                </a:solidFill>
                <a:latin typeface="DM Sans" pitchFamily="34" charset="0"/>
                <a:ea typeface="DM Sans" pitchFamily="34" charset="-122"/>
                <a:cs typeface="DM Sans" pitchFamily="34" charset="-120"/>
              </a:rPr>
              <a:t>4</a:t>
            </a:r>
            <a:endParaRPr lang="en-US" sz="2800" dirty="0">
              <a:latin typeface="Abadi" panose="020B0604020104020204" pitchFamily="34" charset="0"/>
            </a:endParaRPr>
          </a:p>
        </p:txBody>
      </p:sp>
      <p:sp>
        <p:nvSpPr>
          <p:cNvPr id="17" name="Text 15"/>
          <p:cNvSpPr/>
          <p:nvPr/>
        </p:nvSpPr>
        <p:spPr>
          <a:xfrm>
            <a:off x="8124118" y="5681782"/>
            <a:ext cx="3013472" cy="376595"/>
          </a:xfrm>
          <a:prstGeom prst="rect">
            <a:avLst/>
          </a:prstGeom>
          <a:noFill/>
          <a:ln/>
        </p:spPr>
        <p:txBody>
          <a:bodyPr wrap="none" lIns="0" tIns="0" rIns="0" bIns="0" rtlCol="0" anchor="t"/>
          <a:lstStyle/>
          <a:p>
            <a:pPr marL="0" indent="0">
              <a:lnSpc>
                <a:spcPts val="2950"/>
              </a:lnSpc>
              <a:buNone/>
            </a:pPr>
            <a:r>
              <a:rPr lang="en-US" sz="2800" dirty="0">
                <a:solidFill>
                  <a:srgbClr val="3A1953"/>
                </a:solidFill>
                <a:latin typeface="DM Sans" pitchFamily="34" charset="0"/>
                <a:ea typeface="DM Sans" pitchFamily="34" charset="-122"/>
                <a:cs typeface="DM Sans" pitchFamily="34" charset="-120"/>
              </a:rPr>
              <a:t>Continuous Learning</a:t>
            </a:r>
            <a:endParaRPr lang="en-US" sz="2800" dirty="0">
              <a:solidFill>
                <a:srgbClr val="3A1953"/>
              </a:solidFill>
              <a:latin typeface="Abadi" panose="020B0604020104020204" pitchFamily="34" charset="0"/>
            </a:endParaRPr>
          </a:p>
        </p:txBody>
      </p:sp>
      <p:sp>
        <p:nvSpPr>
          <p:cNvPr id="18" name="Text 16"/>
          <p:cNvSpPr/>
          <p:nvPr/>
        </p:nvSpPr>
        <p:spPr>
          <a:xfrm>
            <a:off x="8124118" y="6202919"/>
            <a:ext cx="5567720" cy="771525"/>
          </a:xfrm>
          <a:prstGeom prst="rect">
            <a:avLst/>
          </a:prstGeom>
          <a:noFill/>
          <a:ln/>
        </p:spPr>
        <p:txBody>
          <a:bodyPr wrap="square" lIns="0" tIns="0" rIns="0" bIns="0" rtlCol="0" anchor="t"/>
          <a:lstStyle/>
          <a:p>
            <a:pPr marL="0" indent="0">
              <a:lnSpc>
                <a:spcPts val="3000"/>
              </a:lnSpc>
              <a:buNone/>
            </a:pPr>
            <a:r>
              <a:rPr lang="en-US" sz="2400" dirty="0">
                <a:latin typeface="Abadi" panose="020B0604020104020204" pitchFamily="34" charset="0"/>
                <a:ea typeface="Inter" pitchFamily="34" charset="-122"/>
                <a:cs typeface="Inter" pitchFamily="34" charset="-120"/>
              </a:rPr>
              <a:t>The application uses machine learning to improve its accuracy over time.</a:t>
            </a:r>
            <a:endParaRPr lang="en-US" sz="2400" dirty="0">
              <a:latin typeface="Abadi" panose="020B06040201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681157" y="1671340"/>
            <a:ext cx="7415927" cy="2129314"/>
          </a:xfrm>
          <a:prstGeom prst="rect">
            <a:avLst/>
          </a:prstGeom>
          <a:noFill/>
          <a:ln/>
        </p:spPr>
        <p:txBody>
          <a:bodyPr wrap="square" lIns="0" tIns="0" rIns="0" bIns="0" rtlCol="0" anchor="t"/>
          <a:lstStyle/>
          <a:p>
            <a:pPr marL="0" indent="0">
              <a:lnSpc>
                <a:spcPts val="8350"/>
              </a:lnSpc>
              <a:buNone/>
            </a:pPr>
            <a:r>
              <a:rPr lang="en-US" sz="6700" dirty="0">
                <a:solidFill>
                  <a:srgbClr val="3A1953"/>
                </a:solidFill>
                <a:latin typeface="DM Sans Medium" pitchFamily="34" charset="0"/>
                <a:ea typeface="DM Sans Medium" pitchFamily="34" charset="-122"/>
                <a:cs typeface="DM Sans Medium" pitchFamily="34" charset="-120"/>
              </a:rPr>
              <a:t>Sign Language Dataset</a:t>
            </a:r>
            <a:endParaRPr lang="en-US" sz="6700" dirty="0">
              <a:solidFill>
                <a:srgbClr val="3A1953"/>
              </a:solidFill>
              <a:latin typeface="Abadi" panose="020B0604020104020204" pitchFamily="34" charset="0"/>
            </a:endParaRPr>
          </a:p>
        </p:txBody>
      </p:sp>
      <p:sp>
        <p:nvSpPr>
          <p:cNvPr id="4" name="Text 1"/>
          <p:cNvSpPr/>
          <p:nvPr/>
        </p:nvSpPr>
        <p:spPr>
          <a:xfrm>
            <a:off x="864037" y="4574500"/>
            <a:ext cx="7415927" cy="1580198"/>
          </a:xfrm>
          <a:prstGeom prst="rect">
            <a:avLst/>
          </a:prstGeom>
          <a:noFill/>
          <a:ln/>
        </p:spPr>
        <p:txBody>
          <a:bodyPr wrap="square" lIns="0" tIns="0" rIns="0" bIns="0" rtlCol="0" anchor="t"/>
          <a:lstStyle/>
          <a:p>
            <a:pPr marL="0" indent="0">
              <a:lnSpc>
                <a:spcPts val="3100"/>
              </a:lnSpc>
              <a:buNone/>
            </a:pPr>
            <a:endParaRPr lang="en-US" sz="2400" dirty="0">
              <a:latin typeface="Abadi" panose="020B0604020104020204" pitchFamily="34" charset="0"/>
            </a:endParaRPr>
          </a:p>
        </p:txBody>
      </p:sp>
      <p:pic>
        <p:nvPicPr>
          <p:cNvPr id="15" name="Image 0" descr="preencoded.png">
            <a:extLst>
              <a:ext uri="{FF2B5EF4-FFF2-40B4-BE49-F238E27FC236}">
                <a16:creationId xmlns:a16="http://schemas.microsoft.com/office/drawing/2014/main" id="{8A592FA9-0E0D-B6C9-0FF8-DA2D5533820F}"/>
              </a:ext>
            </a:extLst>
          </p:cNvPr>
          <p:cNvPicPr>
            <a:picLocks noChangeAspect="1"/>
          </p:cNvPicPr>
          <p:nvPr/>
        </p:nvPicPr>
        <p:blipFill>
          <a:blip r:embed="rId3"/>
          <a:stretch>
            <a:fillRect/>
          </a:stretch>
        </p:blipFill>
        <p:spPr>
          <a:xfrm>
            <a:off x="9144000" y="0"/>
            <a:ext cx="5486400" cy="8229600"/>
          </a:xfrm>
          <a:prstGeom prst="rect">
            <a:avLst/>
          </a:prstGeom>
        </p:spPr>
      </p:pic>
      <p:sp>
        <p:nvSpPr>
          <p:cNvPr id="7" name="TextBox 6">
            <a:extLst>
              <a:ext uri="{FF2B5EF4-FFF2-40B4-BE49-F238E27FC236}">
                <a16:creationId xmlns:a16="http://schemas.microsoft.com/office/drawing/2014/main" id="{138E2B16-CAAD-0C90-B89A-A6559E6A1E06}"/>
              </a:ext>
            </a:extLst>
          </p:cNvPr>
          <p:cNvSpPr txBox="1"/>
          <p:nvPr/>
        </p:nvSpPr>
        <p:spPr>
          <a:xfrm>
            <a:off x="-1626988" y="4656713"/>
            <a:ext cx="8830174" cy="707886"/>
          </a:xfrm>
          <a:prstGeom prst="rect">
            <a:avLst/>
          </a:prstGeom>
          <a:noFill/>
        </p:spPr>
        <p:txBody>
          <a:bodyPr wrap="square">
            <a:spAutoFit/>
          </a:bodyPr>
          <a:lstStyle/>
          <a:p>
            <a:pPr algn="ctr"/>
            <a:r>
              <a:rPr lang="en-US" sz="4000" dirty="0">
                <a:solidFill>
                  <a:schemeClr val="tx1">
                    <a:lumMod val="95000"/>
                  </a:schemeClr>
                </a:solidFill>
                <a:latin typeface="Abadi" panose="020B0604020104020204" pitchFamily="34" charset="0"/>
              </a:rPr>
              <a:t>All-Data</a:t>
            </a:r>
          </a:p>
        </p:txBody>
      </p:sp>
      <p:sp>
        <p:nvSpPr>
          <p:cNvPr id="9" name="TextBox 8">
            <a:extLst>
              <a:ext uri="{FF2B5EF4-FFF2-40B4-BE49-F238E27FC236}">
                <a16:creationId xmlns:a16="http://schemas.microsoft.com/office/drawing/2014/main" id="{6213694A-55BA-01AE-B16E-B6E6C1C686C2}"/>
              </a:ext>
            </a:extLst>
          </p:cNvPr>
          <p:cNvSpPr txBox="1"/>
          <p:nvPr/>
        </p:nvSpPr>
        <p:spPr>
          <a:xfrm>
            <a:off x="-1204078" y="5548578"/>
            <a:ext cx="7458074" cy="523220"/>
          </a:xfrm>
          <a:prstGeom prst="rect">
            <a:avLst/>
          </a:prstGeom>
          <a:noFill/>
        </p:spPr>
        <p:txBody>
          <a:bodyPr wrap="square">
            <a:spAutoFit/>
          </a:bodyPr>
          <a:lstStyle/>
          <a:p>
            <a:r>
              <a:rPr lang="en-US" sz="2800" dirty="0">
                <a:latin typeface="Abadi" panose="020B0604020104020204" pitchFamily="34" charset="0"/>
              </a:rPr>
              <a:t>                        Developed in 2024</a:t>
            </a:r>
          </a:p>
        </p:txBody>
      </p:sp>
    </p:spTree>
    <p:extLst>
      <p:ext uri="{BB962C8B-B14F-4D97-AF65-F5344CB8AC3E}">
        <p14:creationId xmlns:p14="http://schemas.microsoft.com/office/powerpoint/2010/main" val="11931140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8F584F3-543B-4B64-5309-20BD45B7476E}"/>
              </a:ext>
            </a:extLst>
          </p:cNvPr>
          <p:cNvSpPr txBox="1"/>
          <p:nvPr/>
        </p:nvSpPr>
        <p:spPr>
          <a:xfrm>
            <a:off x="320040" y="5417637"/>
            <a:ext cx="14310360" cy="1384995"/>
          </a:xfrm>
          <a:prstGeom prst="rect">
            <a:avLst/>
          </a:prstGeom>
          <a:noFill/>
        </p:spPr>
        <p:txBody>
          <a:bodyPr wrap="square">
            <a:spAutoFit/>
          </a:bodyPr>
          <a:lstStyle/>
          <a:p>
            <a:pPr algn="ctr"/>
            <a:r>
              <a:rPr lang="en-US" sz="2800" dirty="0">
                <a:latin typeface="Abadi" panose="020B0604020104020204" pitchFamily="34" charset="0"/>
              </a:rPr>
              <a:t>The ALL-DATA database is considered an ideal choice for developing an application serving Arabic speakers, as it provides specialized, standardized content that is easy to integrate with technology</a:t>
            </a:r>
            <a:r>
              <a:rPr lang="en-US" sz="2000" dirty="0">
                <a:latin typeface="Abadi" panose="020B0604020104020204" pitchFamily="34" charset="0"/>
              </a:rPr>
              <a:t>.</a:t>
            </a:r>
          </a:p>
        </p:txBody>
      </p:sp>
      <p:sp>
        <p:nvSpPr>
          <p:cNvPr id="11" name="TextBox 10">
            <a:extLst>
              <a:ext uri="{FF2B5EF4-FFF2-40B4-BE49-F238E27FC236}">
                <a16:creationId xmlns:a16="http://schemas.microsoft.com/office/drawing/2014/main" id="{9B997512-B1BF-001A-7A25-10996380BEBA}"/>
              </a:ext>
            </a:extLst>
          </p:cNvPr>
          <p:cNvSpPr txBox="1"/>
          <p:nvPr/>
        </p:nvSpPr>
        <p:spPr>
          <a:xfrm>
            <a:off x="425768" y="1768600"/>
            <a:ext cx="7343774" cy="2086725"/>
          </a:xfrm>
          <a:prstGeom prst="rect">
            <a:avLst/>
          </a:prstGeom>
          <a:noFill/>
        </p:spPr>
        <p:txBody>
          <a:bodyPr wrap="square">
            <a:spAutoFit/>
          </a:bodyPr>
          <a:lstStyle/>
          <a:p>
            <a:pPr algn="ctr">
              <a:lnSpc>
                <a:spcPct val="90000"/>
              </a:lnSpc>
              <a:spcBef>
                <a:spcPct val="0"/>
              </a:spcBef>
              <a:spcAft>
                <a:spcPts val="600"/>
              </a:spcAft>
            </a:pPr>
            <a:r>
              <a:rPr lang="en-US" sz="7200" kern="1200" dirty="0">
                <a:solidFill>
                  <a:srgbClr val="3A1953"/>
                </a:solidFill>
                <a:latin typeface="Arial" panose="020B0604020202020204" pitchFamily="34" charset="0"/>
                <a:ea typeface="+mj-ea"/>
                <a:cs typeface="+mj-cs"/>
                <a:sym typeface="TAN Headline"/>
              </a:rPr>
              <a:t>Why This Dataset</a:t>
            </a:r>
          </a:p>
        </p:txBody>
      </p:sp>
      <p:pic>
        <p:nvPicPr>
          <p:cNvPr id="2" name="Picture 1" descr="A person and person sitting at a computer&#10;&#10;Description automatically generated">
            <a:extLst>
              <a:ext uri="{FF2B5EF4-FFF2-40B4-BE49-F238E27FC236}">
                <a16:creationId xmlns:a16="http://schemas.microsoft.com/office/drawing/2014/main" id="{A1AFE315-FF93-95D9-327D-C7CAAB468CCD}"/>
              </a:ext>
            </a:extLst>
          </p:cNvPr>
          <p:cNvPicPr>
            <a:picLocks noChangeAspect="1"/>
          </p:cNvPicPr>
          <p:nvPr/>
        </p:nvPicPr>
        <p:blipFill>
          <a:blip r:embed="rId2">
            <a:extLst>
              <a:ext uri="{28A0092B-C50C-407E-A947-70E740481C1C}">
                <a14:useLocalDpi xmlns:a14="http://schemas.microsoft.com/office/drawing/2010/main" val="0"/>
              </a:ext>
            </a:extLst>
          </a:blip>
          <a:srcRect l="9528" r="6959"/>
          <a:stretch/>
        </p:blipFill>
        <p:spPr>
          <a:xfrm>
            <a:off x="8058912" y="157523"/>
            <a:ext cx="6242304" cy="4625617"/>
          </a:xfrm>
          <a:prstGeom prst="rect">
            <a:avLst/>
          </a:prstGeom>
        </p:spPr>
      </p:pic>
    </p:spTree>
    <p:extLst>
      <p:ext uri="{BB962C8B-B14F-4D97-AF65-F5344CB8AC3E}">
        <p14:creationId xmlns:p14="http://schemas.microsoft.com/office/powerpoint/2010/main" val="38496778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B2F9E9-79F1-F47B-1415-359448BA835F}"/>
              </a:ext>
            </a:extLst>
          </p:cNvPr>
          <p:cNvPicPr>
            <a:picLocks noChangeAspect="1"/>
          </p:cNvPicPr>
          <p:nvPr/>
        </p:nvPicPr>
        <p:blipFill>
          <a:blip r:embed="rId2"/>
          <a:stretch>
            <a:fillRect/>
          </a:stretch>
        </p:blipFill>
        <p:spPr>
          <a:xfrm>
            <a:off x="7006590" y="0"/>
            <a:ext cx="7623809" cy="8229600"/>
          </a:xfrm>
          <a:prstGeom prst="rect">
            <a:avLst/>
          </a:prstGeom>
        </p:spPr>
      </p:pic>
      <p:sp>
        <p:nvSpPr>
          <p:cNvPr id="7" name="TextBox 6">
            <a:extLst>
              <a:ext uri="{FF2B5EF4-FFF2-40B4-BE49-F238E27FC236}">
                <a16:creationId xmlns:a16="http://schemas.microsoft.com/office/drawing/2014/main" id="{366D9F73-BBD7-5D63-D2DF-464D53DAFB62}"/>
              </a:ext>
            </a:extLst>
          </p:cNvPr>
          <p:cNvSpPr txBox="1"/>
          <p:nvPr/>
        </p:nvSpPr>
        <p:spPr>
          <a:xfrm>
            <a:off x="365760" y="511761"/>
            <a:ext cx="7315200" cy="6432530"/>
          </a:xfrm>
          <a:prstGeom prst="rect">
            <a:avLst/>
          </a:prstGeom>
          <a:noFill/>
        </p:spPr>
        <p:txBody>
          <a:bodyPr wrap="square">
            <a:spAutoFit/>
          </a:bodyPr>
          <a:lstStyle/>
          <a:p>
            <a:r>
              <a:rPr lang="en-US" sz="2800" dirty="0">
                <a:latin typeface="Abadi" panose="020B0604020104020204" pitchFamily="34" charset="0"/>
              </a:rPr>
              <a:t>DATA SET DESCRIPTION </a:t>
            </a:r>
          </a:p>
          <a:p>
            <a:endParaRPr lang="en-US" sz="2800"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 </a:t>
            </a:r>
            <a:r>
              <a:rPr lang="en-US" sz="2400" dirty="0">
                <a:latin typeface="Abadi" panose="020B0604020104020204" pitchFamily="34" charset="0"/>
              </a:rPr>
              <a:t>Letter Recognition</a:t>
            </a:r>
          </a:p>
          <a:p>
            <a:pPr marL="285750" indent="-285750">
              <a:buFont typeface="Arial" panose="020B0604020202020204" pitchFamily="34" charset="0"/>
              <a:buChar char="•"/>
            </a:pPr>
            <a:endParaRPr lang="en-US" sz="2400" dirty="0">
              <a:latin typeface="Abadi" panose="020B0604020104020204" pitchFamily="34" charset="0"/>
            </a:endParaRPr>
          </a:p>
          <a:p>
            <a:pPr lvl="1"/>
            <a:r>
              <a:rPr lang="en-US" dirty="0">
                <a:latin typeface="Abadi" panose="020B0604020104020204" pitchFamily="34" charset="0"/>
              </a:rPr>
              <a:t> </a:t>
            </a:r>
            <a:r>
              <a:rPr lang="en-US" sz="2000" dirty="0">
                <a:latin typeface="Abadi" panose="020B0604020104020204" pitchFamily="34" charset="0"/>
              </a:rPr>
              <a:t>55,000 images</a:t>
            </a:r>
          </a:p>
          <a:p>
            <a:pPr lvl="1"/>
            <a:r>
              <a:rPr lang="en-US" sz="2000" dirty="0">
                <a:latin typeface="Abadi" panose="020B0604020104020204" pitchFamily="34" charset="0"/>
              </a:rPr>
              <a:t>28 classes (Arabic letters)</a:t>
            </a:r>
          </a:p>
          <a:p>
            <a:pPr lvl="1"/>
            <a:r>
              <a:rPr lang="en-US" sz="2000" dirty="0">
                <a:latin typeface="Abadi" panose="020B0604020104020204" pitchFamily="34" charset="0"/>
              </a:rPr>
              <a:t>Resolution: 224 x 224 pixels</a:t>
            </a:r>
          </a:p>
          <a:p>
            <a:pPr lvl="1"/>
            <a:r>
              <a:rPr lang="en-US" sz="2000" dirty="0">
                <a:latin typeface="Abadi" panose="020B0604020104020204" pitchFamily="34" charset="0"/>
              </a:rPr>
              <a:t>Purpose: Train models like VGG16 </a:t>
            </a:r>
          </a:p>
          <a:p>
            <a:pPr lvl="1"/>
            <a:r>
              <a:rPr lang="en-US" sz="2000" dirty="0">
                <a:latin typeface="Abadi" panose="020B0604020104020204" pitchFamily="34" charset="0"/>
              </a:rPr>
              <a:t>for letter-to-text conversion. </a:t>
            </a:r>
          </a:p>
          <a:p>
            <a:pPr lvl="1"/>
            <a:endParaRPr lang="en-US" sz="2000" dirty="0">
              <a:latin typeface="Abadi" panose="020B0604020104020204" pitchFamily="34" charset="0"/>
            </a:endParaRPr>
          </a:p>
          <a:p>
            <a:pPr lvl="1"/>
            <a:endParaRPr lang="en-US" sz="2000" dirty="0">
              <a:latin typeface="Abadi" panose="020B0604020104020204" pitchFamily="34" charset="0"/>
            </a:endParaRPr>
          </a:p>
          <a:p>
            <a:pPr marL="285750" indent="-285750">
              <a:buFont typeface="Arial" panose="020B0604020202020204" pitchFamily="34" charset="0"/>
              <a:buChar char="•"/>
            </a:pPr>
            <a:r>
              <a:rPr lang="en-US" sz="2400" dirty="0">
                <a:latin typeface="Abadi" panose="020B0604020104020204" pitchFamily="34" charset="0"/>
              </a:rPr>
              <a:t> Word Recognition </a:t>
            </a:r>
          </a:p>
          <a:p>
            <a:pPr marL="285750" indent="-285750">
              <a:buFont typeface="Arial" panose="020B0604020202020204" pitchFamily="34" charset="0"/>
              <a:buChar char="•"/>
            </a:pPr>
            <a:endParaRPr lang="en-US" sz="2400" dirty="0">
              <a:latin typeface="Abadi" panose="020B0604020104020204" pitchFamily="34" charset="0"/>
            </a:endParaRPr>
          </a:p>
          <a:p>
            <a:pPr lvl="1"/>
            <a:r>
              <a:rPr lang="en-US" sz="2000" dirty="0">
                <a:latin typeface="Abadi" panose="020B0604020104020204" pitchFamily="34" charset="0"/>
              </a:rPr>
              <a:t>Common Arabic sign words (e.g., </a:t>
            </a:r>
          </a:p>
          <a:p>
            <a:pPr lvl="1"/>
            <a:r>
              <a:rPr lang="en-US" sz="2000" dirty="0">
                <a:latin typeface="Abadi" panose="020B0604020104020204" pitchFamily="34" charset="0"/>
              </a:rPr>
              <a:t>"Father," "Mother," "Sister," "Egypt,“</a:t>
            </a:r>
          </a:p>
          <a:p>
            <a:pPr lvl="1"/>
            <a:r>
              <a:rPr lang="en-US" sz="2000" dirty="0">
                <a:latin typeface="Abadi" panose="020B0604020104020204" pitchFamily="34" charset="0"/>
              </a:rPr>
              <a:t> "Brother," "How Are You," "I")</a:t>
            </a:r>
          </a:p>
          <a:p>
            <a:pPr lvl="1"/>
            <a:r>
              <a:rPr lang="en-US" sz="2000" dirty="0">
                <a:latin typeface="Abadi" panose="020B0604020104020204" pitchFamily="34" charset="0"/>
              </a:rPr>
              <a:t> NumPy arrays, 30 fps</a:t>
            </a:r>
          </a:p>
          <a:p>
            <a:pPr lvl="1"/>
            <a:r>
              <a:rPr lang="en-US" sz="2000" dirty="0">
                <a:latin typeface="Abadi" panose="020B0604020104020204" pitchFamily="34" charset="0"/>
              </a:rPr>
              <a:t> Purpose: Train models like Conv1D</a:t>
            </a:r>
          </a:p>
          <a:p>
            <a:pPr lvl="1"/>
            <a:r>
              <a:rPr lang="en-US" sz="2000" dirty="0">
                <a:latin typeface="Abadi" panose="020B0604020104020204" pitchFamily="34" charset="0"/>
              </a:rPr>
              <a:t> for sign-to-word conversion </a:t>
            </a:r>
          </a:p>
        </p:txBody>
      </p:sp>
    </p:spTree>
    <p:extLst>
      <p:ext uri="{BB962C8B-B14F-4D97-AF65-F5344CB8AC3E}">
        <p14:creationId xmlns:p14="http://schemas.microsoft.com/office/powerpoint/2010/main" val="17883867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B19D6A-70CF-BAB9-E085-5FF103360EDA}"/>
              </a:ext>
            </a:extLst>
          </p:cNvPr>
          <p:cNvPicPr>
            <a:picLocks noChangeAspect="1"/>
          </p:cNvPicPr>
          <p:nvPr/>
        </p:nvPicPr>
        <p:blipFill>
          <a:blip r:embed="rId2"/>
          <a:stretch>
            <a:fillRect/>
          </a:stretch>
        </p:blipFill>
        <p:spPr>
          <a:xfrm>
            <a:off x="207265" y="85344"/>
            <a:ext cx="10399776" cy="7955280"/>
          </a:xfrm>
          <a:prstGeom prst="rect">
            <a:avLst/>
          </a:prstGeom>
        </p:spPr>
      </p:pic>
      <p:pic>
        <p:nvPicPr>
          <p:cNvPr id="6" name="Picture 5">
            <a:extLst>
              <a:ext uri="{FF2B5EF4-FFF2-40B4-BE49-F238E27FC236}">
                <a16:creationId xmlns:a16="http://schemas.microsoft.com/office/drawing/2014/main" id="{F54EE8C9-812E-7C96-D2A1-443076A72BFC}"/>
              </a:ext>
            </a:extLst>
          </p:cNvPr>
          <p:cNvPicPr>
            <a:picLocks noChangeAspect="1"/>
          </p:cNvPicPr>
          <p:nvPr/>
        </p:nvPicPr>
        <p:blipFill>
          <a:blip r:embed="rId3"/>
          <a:stretch>
            <a:fillRect/>
          </a:stretch>
        </p:blipFill>
        <p:spPr>
          <a:xfrm>
            <a:off x="5939456" y="326136"/>
            <a:ext cx="8483679" cy="7577328"/>
          </a:xfrm>
          <a:prstGeom prst="rect">
            <a:avLst/>
          </a:prstGeom>
        </p:spPr>
      </p:pic>
    </p:spTree>
    <p:extLst>
      <p:ext uri="{BB962C8B-B14F-4D97-AF65-F5344CB8AC3E}">
        <p14:creationId xmlns:p14="http://schemas.microsoft.com/office/powerpoint/2010/main" val="16494321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85574"/>
          </a:xfrm>
          <a:prstGeom prst="rect">
            <a:avLst/>
          </a:prstGeom>
        </p:spPr>
      </p:pic>
      <p:sp>
        <p:nvSpPr>
          <p:cNvPr id="3" name="Text 0"/>
          <p:cNvSpPr/>
          <p:nvPr/>
        </p:nvSpPr>
        <p:spPr>
          <a:xfrm>
            <a:off x="4019336" y="3026807"/>
            <a:ext cx="5408414" cy="671274"/>
          </a:xfrm>
          <a:prstGeom prst="rect">
            <a:avLst/>
          </a:prstGeom>
          <a:noFill/>
          <a:ln/>
        </p:spPr>
        <p:txBody>
          <a:bodyPr wrap="none" lIns="0" tIns="0" rIns="0" bIns="0" rtlCol="0" anchor="t"/>
          <a:lstStyle/>
          <a:p>
            <a:pPr marL="0" indent="0">
              <a:lnSpc>
                <a:spcPts val="5250"/>
              </a:lnSpc>
              <a:buNone/>
            </a:pPr>
            <a:r>
              <a:rPr lang="en-US" sz="4400" dirty="0">
                <a:solidFill>
                  <a:srgbClr val="3A1953"/>
                </a:solidFill>
                <a:latin typeface="DM Sans Medium" pitchFamily="34" charset="0"/>
                <a:ea typeface="DM Sans Medium" pitchFamily="34" charset="-122"/>
                <a:cs typeface="DM Sans Medium" pitchFamily="34" charset="-120"/>
              </a:rPr>
              <a:t>Dataset Components</a:t>
            </a:r>
            <a:endParaRPr lang="en-US" sz="4400" dirty="0">
              <a:solidFill>
                <a:srgbClr val="3A1953"/>
              </a:solidFill>
              <a:latin typeface="Abadi" panose="020B0604020104020204" pitchFamily="34" charset="0"/>
            </a:endParaRPr>
          </a:p>
        </p:txBody>
      </p:sp>
      <p:sp>
        <p:nvSpPr>
          <p:cNvPr id="4" name="Shape 1"/>
          <p:cNvSpPr/>
          <p:nvPr/>
        </p:nvSpPr>
        <p:spPr>
          <a:xfrm>
            <a:off x="751880" y="4522708"/>
            <a:ext cx="483394" cy="483394"/>
          </a:xfrm>
          <a:prstGeom prst="roundRect">
            <a:avLst>
              <a:gd name="adj" fmla="val 6667"/>
            </a:avLst>
          </a:prstGeom>
          <a:solidFill>
            <a:srgbClr val="3A1953"/>
          </a:solidFill>
          <a:ln/>
        </p:spPr>
        <p:txBody>
          <a:bodyPr/>
          <a:lstStyle/>
          <a:p>
            <a:endParaRPr lang="en-US"/>
          </a:p>
        </p:txBody>
      </p:sp>
      <p:sp>
        <p:nvSpPr>
          <p:cNvPr id="5" name="Text 2"/>
          <p:cNvSpPr/>
          <p:nvPr/>
        </p:nvSpPr>
        <p:spPr>
          <a:xfrm>
            <a:off x="940713" y="4603194"/>
            <a:ext cx="105728" cy="322302"/>
          </a:xfrm>
          <a:prstGeom prst="rect">
            <a:avLst/>
          </a:prstGeom>
          <a:noFill/>
          <a:ln/>
        </p:spPr>
        <p:txBody>
          <a:bodyPr wrap="none" lIns="0" tIns="0" rIns="0" bIns="0" rtlCol="0" anchor="t"/>
          <a:lstStyle/>
          <a:p>
            <a:pPr marL="0" indent="0" algn="ctr">
              <a:lnSpc>
                <a:spcPts val="2500"/>
              </a:lnSpc>
              <a:buNone/>
            </a:pPr>
            <a:r>
              <a:rPr lang="en-US" sz="2500" dirty="0">
                <a:solidFill>
                  <a:srgbClr val="D6D9D7"/>
                </a:solidFill>
                <a:latin typeface="DM Sans Medium" pitchFamily="34" charset="0"/>
                <a:ea typeface="DM Sans Medium" pitchFamily="34" charset="-122"/>
                <a:cs typeface="DM Sans Medium" pitchFamily="34" charset="-120"/>
              </a:rPr>
              <a:t>1</a:t>
            </a:r>
            <a:endParaRPr lang="en-US" sz="2500" dirty="0">
              <a:latin typeface="Abadi" panose="020B0604020104020204" pitchFamily="34" charset="0"/>
            </a:endParaRPr>
          </a:p>
        </p:txBody>
      </p:sp>
      <p:sp>
        <p:nvSpPr>
          <p:cNvPr id="6" name="Text 3"/>
          <p:cNvSpPr/>
          <p:nvPr/>
        </p:nvSpPr>
        <p:spPr>
          <a:xfrm>
            <a:off x="1450062" y="4522708"/>
            <a:ext cx="2761417" cy="335756"/>
          </a:xfrm>
          <a:prstGeom prst="rect">
            <a:avLst/>
          </a:prstGeom>
          <a:noFill/>
          <a:ln/>
        </p:spPr>
        <p:txBody>
          <a:bodyPr wrap="none" lIns="0" tIns="0" rIns="0" bIns="0" rtlCol="0" anchor="t"/>
          <a:lstStyle/>
          <a:p>
            <a:pPr marL="0" indent="0">
              <a:lnSpc>
                <a:spcPts val="2600"/>
              </a:lnSpc>
              <a:buNone/>
            </a:pPr>
            <a:r>
              <a:rPr lang="en-US" sz="2800" dirty="0">
                <a:solidFill>
                  <a:srgbClr val="3A1953"/>
                </a:solidFill>
                <a:latin typeface="DM Sans Medium" pitchFamily="34" charset="0"/>
                <a:ea typeface="DM Sans Medium" pitchFamily="34" charset="-122"/>
                <a:cs typeface="DM Sans Medium" pitchFamily="34" charset="-120"/>
              </a:rPr>
              <a:t>Hand Sign Images</a:t>
            </a:r>
            <a:endParaRPr lang="en-US" sz="2800" dirty="0">
              <a:solidFill>
                <a:srgbClr val="3A1953"/>
              </a:solidFill>
              <a:latin typeface="Abadi" panose="020B0604020104020204" pitchFamily="34" charset="0"/>
            </a:endParaRPr>
          </a:p>
        </p:txBody>
      </p:sp>
      <p:sp>
        <p:nvSpPr>
          <p:cNvPr id="7" name="Text 4"/>
          <p:cNvSpPr/>
          <p:nvPr/>
        </p:nvSpPr>
        <p:spPr>
          <a:xfrm>
            <a:off x="1450062" y="5006102"/>
            <a:ext cx="5757743" cy="687705"/>
          </a:xfrm>
          <a:prstGeom prst="rect">
            <a:avLst/>
          </a:prstGeom>
          <a:noFill/>
          <a:ln/>
        </p:spPr>
        <p:txBody>
          <a:bodyPr wrap="square" lIns="0" tIns="0" rIns="0" bIns="0" rtlCol="0" anchor="t"/>
          <a:lstStyle/>
          <a:p>
            <a:pPr marL="0" indent="0">
              <a:lnSpc>
                <a:spcPts val="2700"/>
              </a:lnSpc>
              <a:buNone/>
            </a:pPr>
            <a:r>
              <a:rPr lang="en-US" sz="2400" dirty="0">
                <a:latin typeface="Abadi" panose="020B0604020104020204" pitchFamily="34" charset="0"/>
                <a:ea typeface="Inter" pitchFamily="34" charset="-122"/>
                <a:cs typeface="Inter" pitchFamily="34" charset="-120"/>
              </a:rPr>
              <a:t>The dataset contains images of users performing hand gestures representing Arabic letters or words.</a:t>
            </a:r>
            <a:endParaRPr lang="en-US" sz="2400" dirty="0">
              <a:latin typeface="Abadi" panose="020B0604020104020204" pitchFamily="34" charset="0"/>
            </a:endParaRPr>
          </a:p>
        </p:txBody>
      </p:sp>
      <p:sp>
        <p:nvSpPr>
          <p:cNvPr id="8" name="Shape 5"/>
          <p:cNvSpPr/>
          <p:nvPr/>
        </p:nvSpPr>
        <p:spPr>
          <a:xfrm>
            <a:off x="9751509" y="5025497"/>
            <a:ext cx="483394" cy="483394"/>
          </a:xfrm>
          <a:prstGeom prst="roundRect">
            <a:avLst>
              <a:gd name="adj" fmla="val 6667"/>
            </a:avLst>
          </a:prstGeom>
          <a:solidFill>
            <a:srgbClr val="3A1953"/>
          </a:solidFill>
          <a:ln/>
        </p:spPr>
        <p:txBody>
          <a:bodyPr/>
          <a:lstStyle/>
          <a:p>
            <a:endParaRPr lang="en-US"/>
          </a:p>
        </p:txBody>
      </p:sp>
      <p:sp>
        <p:nvSpPr>
          <p:cNvPr id="9" name="Text 6"/>
          <p:cNvSpPr/>
          <p:nvPr/>
        </p:nvSpPr>
        <p:spPr>
          <a:xfrm>
            <a:off x="9900218" y="5105983"/>
            <a:ext cx="185976" cy="322302"/>
          </a:xfrm>
          <a:prstGeom prst="rect">
            <a:avLst/>
          </a:prstGeom>
          <a:solidFill>
            <a:srgbClr val="3A1953"/>
          </a:solidFill>
          <a:ln/>
        </p:spPr>
        <p:txBody>
          <a:bodyPr wrap="none" lIns="0" tIns="0" rIns="0" bIns="0" rtlCol="0" anchor="t"/>
          <a:lstStyle/>
          <a:p>
            <a:pPr marL="0" indent="0" algn="ctr">
              <a:lnSpc>
                <a:spcPts val="2500"/>
              </a:lnSpc>
              <a:buNone/>
            </a:pPr>
            <a:r>
              <a:rPr lang="en-US" sz="2500" dirty="0">
                <a:solidFill>
                  <a:srgbClr val="D6D9D7"/>
                </a:solidFill>
                <a:latin typeface="DM Sans Medium" pitchFamily="34" charset="0"/>
              </a:rPr>
              <a:t>3</a:t>
            </a:r>
            <a:endParaRPr lang="en-US" sz="2500" dirty="0">
              <a:latin typeface="Abadi" panose="020B0604020104020204" pitchFamily="34" charset="0"/>
            </a:endParaRPr>
          </a:p>
        </p:txBody>
      </p:sp>
      <p:sp>
        <p:nvSpPr>
          <p:cNvPr id="10" name="Text 7"/>
          <p:cNvSpPr/>
          <p:nvPr/>
        </p:nvSpPr>
        <p:spPr>
          <a:xfrm>
            <a:off x="10383612" y="5105983"/>
            <a:ext cx="2685574" cy="335756"/>
          </a:xfrm>
          <a:prstGeom prst="rect">
            <a:avLst/>
          </a:prstGeom>
          <a:noFill/>
          <a:ln/>
        </p:spPr>
        <p:txBody>
          <a:bodyPr wrap="none" lIns="0" tIns="0" rIns="0" bIns="0" rtlCol="0" anchor="t"/>
          <a:lstStyle/>
          <a:p>
            <a:pPr marL="0" indent="0">
              <a:lnSpc>
                <a:spcPts val="2600"/>
              </a:lnSpc>
              <a:buNone/>
            </a:pPr>
            <a:r>
              <a:rPr lang="en-US" sz="2800" dirty="0">
                <a:solidFill>
                  <a:srgbClr val="3A1953"/>
                </a:solidFill>
                <a:latin typeface="DM Sans Medium" pitchFamily="34" charset="0"/>
                <a:ea typeface="DM Sans Medium" pitchFamily="34" charset="-122"/>
                <a:cs typeface="DM Sans Medium" pitchFamily="34" charset="-120"/>
              </a:rPr>
              <a:t>Text Labels</a:t>
            </a:r>
            <a:endParaRPr lang="en-US" sz="2800" dirty="0">
              <a:solidFill>
                <a:srgbClr val="3A1953"/>
              </a:solidFill>
              <a:latin typeface="Abadi" panose="020B0604020104020204" pitchFamily="34" charset="0"/>
            </a:endParaRPr>
          </a:p>
        </p:txBody>
      </p:sp>
      <p:sp>
        <p:nvSpPr>
          <p:cNvPr id="11" name="Text 8"/>
          <p:cNvSpPr/>
          <p:nvPr/>
        </p:nvSpPr>
        <p:spPr>
          <a:xfrm>
            <a:off x="8740571" y="5693807"/>
            <a:ext cx="5757743" cy="687705"/>
          </a:xfrm>
          <a:prstGeom prst="rect">
            <a:avLst/>
          </a:prstGeom>
          <a:noFill/>
          <a:ln/>
        </p:spPr>
        <p:txBody>
          <a:bodyPr wrap="square" lIns="0" tIns="0" rIns="0" bIns="0" rtlCol="0" anchor="t"/>
          <a:lstStyle/>
          <a:p>
            <a:pPr marL="0" indent="0">
              <a:lnSpc>
                <a:spcPts val="2700"/>
              </a:lnSpc>
              <a:buNone/>
            </a:pPr>
            <a:r>
              <a:rPr lang="en-US" sz="2400">
                <a:latin typeface="Abadi" panose="020B0604020104020204" pitchFamily="34" charset="0"/>
                <a:ea typeface="Inter" pitchFamily="34" charset="-122"/>
                <a:cs typeface="Inter" pitchFamily="34" charset="-120"/>
              </a:rPr>
              <a:t>Each image is paired with a text label describing the sign performed in the image</a:t>
            </a:r>
            <a:endParaRPr lang="en-US" sz="2400" dirty="0">
              <a:latin typeface="Abadi" panose="020B0604020104020204" pitchFamily="34" charset="0"/>
            </a:endParaRPr>
          </a:p>
        </p:txBody>
      </p:sp>
      <p:sp>
        <p:nvSpPr>
          <p:cNvPr id="12" name="Shape 9"/>
          <p:cNvSpPr/>
          <p:nvPr/>
        </p:nvSpPr>
        <p:spPr>
          <a:xfrm>
            <a:off x="751880" y="6131481"/>
            <a:ext cx="483394" cy="483394"/>
          </a:xfrm>
          <a:prstGeom prst="roundRect">
            <a:avLst>
              <a:gd name="adj" fmla="val 6667"/>
            </a:avLst>
          </a:prstGeom>
          <a:solidFill>
            <a:srgbClr val="3A1953"/>
          </a:solidFill>
          <a:ln/>
        </p:spPr>
        <p:txBody>
          <a:bodyPr/>
          <a:lstStyle/>
          <a:p>
            <a:endParaRPr lang="en-US"/>
          </a:p>
        </p:txBody>
      </p:sp>
      <p:sp>
        <p:nvSpPr>
          <p:cNvPr id="13" name="Text 10"/>
          <p:cNvSpPr/>
          <p:nvPr/>
        </p:nvSpPr>
        <p:spPr>
          <a:xfrm>
            <a:off x="897850" y="6211967"/>
            <a:ext cx="191453" cy="322302"/>
          </a:xfrm>
          <a:prstGeom prst="rect">
            <a:avLst/>
          </a:prstGeom>
          <a:solidFill>
            <a:srgbClr val="3A1953"/>
          </a:solidFill>
          <a:ln/>
        </p:spPr>
        <p:txBody>
          <a:bodyPr wrap="none" lIns="0" tIns="0" rIns="0" bIns="0" rtlCol="0" anchor="t"/>
          <a:lstStyle/>
          <a:p>
            <a:pPr marL="0" indent="0" algn="ctr">
              <a:lnSpc>
                <a:spcPts val="2500"/>
              </a:lnSpc>
              <a:buNone/>
            </a:pPr>
            <a:r>
              <a:rPr lang="en-US" sz="2500" dirty="0">
                <a:solidFill>
                  <a:srgbClr val="D6D9D7"/>
                </a:solidFill>
                <a:latin typeface="DM Sans Medium" pitchFamily="34" charset="0"/>
              </a:rPr>
              <a:t>2</a:t>
            </a:r>
            <a:endParaRPr lang="en-US" sz="2500" dirty="0">
              <a:latin typeface="Abadi" panose="020B0604020104020204" pitchFamily="34" charset="0"/>
            </a:endParaRPr>
          </a:p>
        </p:txBody>
      </p:sp>
      <p:sp>
        <p:nvSpPr>
          <p:cNvPr id="14" name="Text 11"/>
          <p:cNvSpPr/>
          <p:nvPr/>
        </p:nvSpPr>
        <p:spPr>
          <a:xfrm>
            <a:off x="1450062" y="6211967"/>
            <a:ext cx="2685574" cy="335756"/>
          </a:xfrm>
          <a:prstGeom prst="rect">
            <a:avLst/>
          </a:prstGeom>
          <a:noFill/>
          <a:ln/>
        </p:spPr>
        <p:txBody>
          <a:bodyPr wrap="none" lIns="0" tIns="0" rIns="0" bIns="0" rtlCol="0" anchor="t"/>
          <a:lstStyle/>
          <a:p>
            <a:pPr marL="0" indent="0">
              <a:lnSpc>
                <a:spcPts val="2600"/>
              </a:lnSpc>
              <a:buNone/>
            </a:pPr>
            <a:r>
              <a:rPr lang="en-US" sz="2800" dirty="0">
                <a:solidFill>
                  <a:srgbClr val="3A1953"/>
                </a:solidFill>
                <a:latin typeface="DM Sans Medium" pitchFamily="34" charset="0"/>
                <a:ea typeface="DM Sans Medium" pitchFamily="34" charset="-122"/>
                <a:cs typeface="DM Sans Medium" pitchFamily="34" charset="-120"/>
              </a:rPr>
              <a:t>Motion Data (Numeric Representation)</a:t>
            </a:r>
            <a:endParaRPr lang="en-US" sz="2800" dirty="0">
              <a:solidFill>
                <a:srgbClr val="3A1953"/>
              </a:solidFill>
              <a:latin typeface="Abadi" panose="020B0604020104020204" pitchFamily="34" charset="0"/>
            </a:endParaRPr>
          </a:p>
        </p:txBody>
      </p:sp>
      <p:sp>
        <p:nvSpPr>
          <p:cNvPr id="15" name="Text 12"/>
          <p:cNvSpPr/>
          <p:nvPr/>
        </p:nvSpPr>
        <p:spPr>
          <a:xfrm>
            <a:off x="1450062" y="6596063"/>
            <a:ext cx="5757743" cy="687705"/>
          </a:xfrm>
          <a:prstGeom prst="rect">
            <a:avLst/>
          </a:prstGeom>
          <a:noFill/>
          <a:ln/>
        </p:spPr>
        <p:txBody>
          <a:bodyPr wrap="square" lIns="0" tIns="0" rIns="0" bIns="0" rtlCol="0" anchor="t"/>
          <a:lstStyle/>
          <a:p>
            <a:pPr marL="0" indent="0">
              <a:lnSpc>
                <a:spcPts val="2700"/>
              </a:lnSpc>
              <a:buNone/>
            </a:pPr>
            <a:r>
              <a:rPr lang="en-US" sz="2400" dirty="0">
                <a:latin typeface="Abadi" panose="020B0604020104020204" pitchFamily="34" charset="0"/>
                <a:ea typeface="Inter" pitchFamily="34" charset="-122"/>
                <a:cs typeface="Inter" pitchFamily="34" charset="-120"/>
              </a:rPr>
              <a:t>Some gestures are stored as numerical data (NumPy arrays) representing hand motion over time instead of videos.</a:t>
            </a:r>
            <a:endParaRPr lang="en-US" sz="2400" dirty="0">
              <a:latin typeface="Abadi" panose="020B0604020104020204" pitchFamily="34" charset="0"/>
            </a:endParaRPr>
          </a:p>
        </p:txBody>
      </p:sp>
    </p:spTree>
    <p:extLst>
      <p:ext uri="{BB962C8B-B14F-4D97-AF65-F5344CB8AC3E}">
        <p14:creationId xmlns:p14="http://schemas.microsoft.com/office/powerpoint/2010/main" val="22846919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DE81ACA-1208-DCBC-6408-E16DF997F0FA}"/>
              </a:ext>
            </a:extLst>
          </p:cNvPr>
          <p:cNvSpPr txBox="1"/>
          <p:nvPr/>
        </p:nvSpPr>
        <p:spPr>
          <a:xfrm>
            <a:off x="3177540" y="510420"/>
            <a:ext cx="7315200" cy="830997"/>
          </a:xfrm>
          <a:prstGeom prst="rect">
            <a:avLst/>
          </a:prstGeom>
          <a:noFill/>
        </p:spPr>
        <p:txBody>
          <a:bodyPr wrap="square">
            <a:spAutoFit/>
          </a:bodyPr>
          <a:lstStyle/>
          <a:p>
            <a:pPr lvl="1" algn="ctr"/>
            <a:r>
              <a:rPr lang="en-US" sz="4800" dirty="0">
                <a:solidFill>
                  <a:srgbClr val="3A1953"/>
                </a:solidFill>
                <a:latin typeface="Arial" panose="020B0604020202020204" pitchFamily="34" charset="0"/>
                <a:ea typeface="TAN Headline"/>
                <a:cs typeface="TAN Headline"/>
                <a:sym typeface="TAN Headline"/>
              </a:rPr>
              <a:t>Dataset Challenges</a:t>
            </a:r>
          </a:p>
        </p:txBody>
      </p:sp>
      <p:pic>
        <p:nvPicPr>
          <p:cNvPr id="4" name="Picture 8">
            <a:extLst>
              <a:ext uri="{FF2B5EF4-FFF2-40B4-BE49-F238E27FC236}">
                <a16:creationId xmlns:a16="http://schemas.microsoft.com/office/drawing/2014/main" id="{46A3F27C-0C0D-4FEE-4601-E525E075680F}"/>
              </a:ext>
            </a:extLst>
          </p:cNvPr>
          <p:cNvPicPr>
            <a:picLocks noChangeAspect="1" noChangeArrowheads="1"/>
          </p:cNvPicPr>
          <p:nvPr/>
        </p:nvPicPr>
        <p:blipFill>
          <a:blip r:embed="rId2">
            <a:duotone>
              <a:prstClr val="black"/>
              <a:srgbClr val="8971E1">
                <a:tint val="45000"/>
                <a:satMod val="400000"/>
              </a:srgbClr>
            </a:duotone>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bwMode="auto">
          <a:xfrm>
            <a:off x="3177540" y="1817370"/>
            <a:ext cx="7940667" cy="62731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2126F28-03B2-E608-F624-6FD6C71211F2}"/>
              </a:ext>
            </a:extLst>
          </p:cNvPr>
          <p:cNvSpPr txBox="1"/>
          <p:nvPr/>
        </p:nvSpPr>
        <p:spPr>
          <a:xfrm>
            <a:off x="8078479" y="1885950"/>
            <a:ext cx="2628900" cy="2000548"/>
          </a:xfrm>
          <a:prstGeom prst="rect">
            <a:avLst/>
          </a:prstGeom>
          <a:noFill/>
        </p:spPr>
        <p:txBody>
          <a:bodyPr wrap="square">
            <a:spAutoFit/>
          </a:bodyPr>
          <a:lstStyle/>
          <a:p>
            <a:pPr algn="ctr"/>
            <a:r>
              <a:rPr lang="en-US" sz="2800" dirty="0">
                <a:solidFill>
                  <a:srgbClr val="3A1953"/>
                </a:solidFill>
                <a:latin typeface="Abadi" panose="020B0604020104020204" pitchFamily="34" charset="0"/>
              </a:rPr>
              <a:t>Data Availability</a:t>
            </a:r>
          </a:p>
          <a:p>
            <a:pPr algn="ctr"/>
            <a:r>
              <a:rPr lang="en-US" sz="2800" dirty="0">
                <a:solidFill>
                  <a:srgbClr val="3A1953"/>
                </a:solidFill>
                <a:latin typeface="Abadi" panose="020B0604020104020204" pitchFamily="34" charset="0"/>
              </a:rPr>
              <a:t>      </a:t>
            </a:r>
            <a:r>
              <a:rPr lang="en-US" sz="2000" dirty="0">
                <a:solidFill>
                  <a:srgbClr val="3A1953"/>
                </a:solidFill>
                <a:latin typeface="Abadi" panose="020B0604020104020204" pitchFamily="34" charset="0"/>
              </a:rPr>
              <a:t>Ensures data is </a:t>
            </a:r>
          </a:p>
          <a:p>
            <a:pPr algn="ctr"/>
            <a:r>
              <a:rPr lang="en-US" sz="2000" dirty="0">
                <a:solidFill>
                  <a:srgbClr val="3A1953"/>
                </a:solidFill>
                <a:latin typeface="Abadi" panose="020B0604020104020204" pitchFamily="34" charset="0"/>
              </a:rPr>
              <a:t>        accessible when </a:t>
            </a:r>
          </a:p>
          <a:p>
            <a:pPr algn="ctr"/>
            <a:r>
              <a:rPr lang="en-US" sz="2000" dirty="0">
                <a:solidFill>
                  <a:srgbClr val="3A1953"/>
                </a:solidFill>
                <a:latin typeface="Abadi" panose="020B0604020104020204" pitchFamily="34" charset="0"/>
              </a:rPr>
              <a:t>      needed</a:t>
            </a:r>
            <a:r>
              <a:rPr lang="en-US" sz="2000" dirty="0">
                <a:latin typeface="Abadi" panose="020B0604020104020204" pitchFamily="34" charset="0"/>
              </a:rPr>
              <a:t>.</a:t>
            </a:r>
          </a:p>
        </p:txBody>
      </p:sp>
      <p:sp>
        <p:nvSpPr>
          <p:cNvPr id="8" name="TextBox 7">
            <a:extLst>
              <a:ext uri="{FF2B5EF4-FFF2-40B4-BE49-F238E27FC236}">
                <a16:creationId xmlns:a16="http://schemas.microsoft.com/office/drawing/2014/main" id="{0AF218A7-6D90-F117-D6AC-BA3B403C96E9}"/>
              </a:ext>
            </a:extLst>
          </p:cNvPr>
          <p:cNvSpPr txBox="1"/>
          <p:nvPr/>
        </p:nvSpPr>
        <p:spPr>
          <a:xfrm>
            <a:off x="8841105" y="4302191"/>
            <a:ext cx="2708910" cy="1877437"/>
          </a:xfrm>
          <a:prstGeom prst="rect">
            <a:avLst/>
          </a:prstGeom>
          <a:noFill/>
        </p:spPr>
        <p:txBody>
          <a:bodyPr wrap="square">
            <a:spAutoFit/>
          </a:bodyPr>
          <a:lstStyle/>
          <a:p>
            <a:pPr algn="ctr"/>
            <a:r>
              <a:rPr lang="en-US" sz="2800" dirty="0">
                <a:solidFill>
                  <a:srgbClr val="3A1953"/>
                </a:solidFill>
                <a:latin typeface="Abadi" panose="020B0604020104020204" pitchFamily="34" charset="0"/>
              </a:rPr>
              <a:t>Quality and Reliability</a:t>
            </a:r>
          </a:p>
          <a:p>
            <a:pPr algn="ctr"/>
            <a:r>
              <a:rPr lang="en-US" sz="2000" dirty="0">
                <a:solidFill>
                  <a:srgbClr val="3A1953"/>
                </a:solidFill>
                <a:latin typeface="Abadi" panose="020B0604020104020204" pitchFamily="34" charset="0"/>
              </a:rPr>
              <a:t>Maintains data accuracy </a:t>
            </a:r>
          </a:p>
          <a:p>
            <a:pPr algn="ctr"/>
            <a:r>
              <a:rPr lang="en-US" sz="2000" dirty="0">
                <a:solidFill>
                  <a:srgbClr val="3A1953"/>
                </a:solidFill>
                <a:latin typeface="Abadi" panose="020B0604020104020204" pitchFamily="34" charset="0"/>
              </a:rPr>
              <a:t>and trustworthiness</a:t>
            </a:r>
            <a:r>
              <a:rPr lang="en-US" dirty="0">
                <a:solidFill>
                  <a:srgbClr val="3A1953"/>
                </a:solidFill>
                <a:latin typeface="Abadi" panose="020B0604020104020204" pitchFamily="34" charset="0"/>
              </a:rPr>
              <a:t>.</a:t>
            </a:r>
          </a:p>
        </p:txBody>
      </p:sp>
      <p:sp>
        <p:nvSpPr>
          <p:cNvPr id="10" name="TextBox 9">
            <a:extLst>
              <a:ext uri="{FF2B5EF4-FFF2-40B4-BE49-F238E27FC236}">
                <a16:creationId xmlns:a16="http://schemas.microsoft.com/office/drawing/2014/main" id="{2EF8E3CF-7688-719C-D84E-8FAF64A345D4}"/>
              </a:ext>
            </a:extLst>
          </p:cNvPr>
          <p:cNvSpPr txBox="1"/>
          <p:nvPr/>
        </p:nvSpPr>
        <p:spPr>
          <a:xfrm>
            <a:off x="5532120" y="6722002"/>
            <a:ext cx="3543300" cy="1138773"/>
          </a:xfrm>
          <a:prstGeom prst="rect">
            <a:avLst/>
          </a:prstGeom>
          <a:noFill/>
        </p:spPr>
        <p:txBody>
          <a:bodyPr wrap="square">
            <a:spAutoFit/>
          </a:bodyPr>
          <a:lstStyle/>
          <a:p>
            <a:pPr algn="ctr"/>
            <a:r>
              <a:rPr lang="en-US" sz="2800" dirty="0">
                <a:solidFill>
                  <a:srgbClr val="3A1953"/>
                </a:solidFill>
                <a:latin typeface="Abadi" panose="020B0604020104020204" pitchFamily="34" charset="0"/>
              </a:rPr>
              <a:t>Dataset Size</a:t>
            </a:r>
          </a:p>
          <a:p>
            <a:pPr algn="ctr"/>
            <a:r>
              <a:rPr lang="en-US" sz="2000" dirty="0">
                <a:solidFill>
                  <a:srgbClr val="3A1953"/>
                </a:solidFill>
                <a:latin typeface="Abadi" panose="020B0604020104020204" pitchFamily="34" charset="0"/>
              </a:rPr>
              <a:t>Addresses the volume </a:t>
            </a:r>
          </a:p>
          <a:p>
            <a:pPr algn="ctr"/>
            <a:r>
              <a:rPr lang="en-US" sz="2000" dirty="0">
                <a:solidFill>
                  <a:srgbClr val="3A1953"/>
                </a:solidFill>
                <a:latin typeface="Abadi" panose="020B0604020104020204" pitchFamily="34" charset="0"/>
              </a:rPr>
              <a:t>of data to be managed</a:t>
            </a:r>
          </a:p>
        </p:txBody>
      </p:sp>
      <p:sp>
        <p:nvSpPr>
          <p:cNvPr id="12" name="TextBox 11">
            <a:extLst>
              <a:ext uri="{FF2B5EF4-FFF2-40B4-BE49-F238E27FC236}">
                <a16:creationId xmlns:a16="http://schemas.microsoft.com/office/drawing/2014/main" id="{C5A46FA4-B877-82FA-B2FB-E6326B8227B6}"/>
              </a:ext>
            </a:extLst>
          </p:cNvPr>
          <p:cNvSpPr txBox="1"/>
          <p:nvPr/>
        </p:nvSpPr>
        <p:spPr>
          <a:xfrm>
            <a:off x="2248527" y="4378363"/>
            <a:ext cx="3537586" cy="1138773"/>
          </a:xfrm>
          <a:prstGeom prst="rect">
            <a:avLst/>
          </a:prstGeom>
          <a:noFill/>
        </p:spPr>
        <p:txBody>
          <a:bodyPr wrap="square">
            <a:spAutoFit/>
          </a:bodyPr>
          <a:lstStyle/>
          <a:p>
            <a:pPr algn="ctr"/>
            <a:r>
              <a:rPr lang="en-US" sz="2800" dirty="0">
                <a:solidFill>
                  <a:srgbClr val="3A1953"/>
                </a:solidFill>
                <a:latin typeface="Abadi" panose="020B0604020104020204" pitchFamily="34" charset="0"/>
              </a:rPr>
              <a:t>Data Formatting</a:t>
            </a:r>
          </a:p>
          <a:p>
            <a:pPr algn="ctr"/>
            <a:r>
              <a:rPr lang="en-US" sz="2000" dirty="0">
                <a:solidFill>
                  <a:srgbClr val="3A1953"/>
                </a:solidFill>
                <a:latin typeface="Abadi" panose="020B0604020104020204" pitchFamily="34" charset="0"/>
              </a:rPr>
              <a:t>Standardizes data for </a:t>
            </a:r>
          </a:p>
          <a:p>
            <a:pPr algn="ctr"/>
            <a:r>
              <a:rPr lang="en-US" sz="2000" dirty="0">
                <a:solidFill>
                  <a:srgbClr val="3A1953"/>
                </a:solidFill>
                <a:latin typeface="Abadi" panose="020B0604020104020204" pitchFamily="34" charset="0"/>
              </a:rPr>
              <a:t>uniformity and usability</a:t>
            </a:r>
          </a:p>
        </p:txBody>
      </p:sp>
      <p:sp>
        <p:nvSpPr>
          <p:cNvPr id="14" name="TextBox 13">
            <a:extLst>
              <a:ext uri="{FF2B5EF4-FFF2-40B4-BE49-F238E27FC236}">
                <a16:creationId xmlns:a16="http://schemas.microsoft.com/office/drawing/2014/main" id="{2FDA594A-C648-454E-89E2-98AD7B5EAAE7}"/>
              </a:ext>
            </a:extLst>
          </p:cNvPr>
          <p:cNvSpPr txBox="1"/>
          <p:nvPr/>
        </p:nvSpPr>
        <p:spPr>
          <a:xfrm>
            <a:off x="2248527" y="1915196"/>
            <a:ext cx="4586613" cy="1569660"/>
          </a:xfrm>
          <a:prstGeom prst="rect">
            <a:avLst/>
          </a:prstGeom>
          <a:noFill/>
        </p:spPr>
        <p:txBody>
          <a:bodyPr wrap="square">
            <a:spAutoFit/>
          </a:bodyPr>
          <a:lstStyle/>
          <a:p>
            <a:pPr algn="ctr"/>
            <a:r>
              <a:rPr lang="en-US" sz="2800" dirty="0">
                <a:solidFill>
                  <a:srgbClr val="3A1953"/>
                </a:solidFill>
                <a:latin typeface="Abadi" panose="020B0604020104020204" pitchFamily="34" charset="0"/>
              </a:rPr>
              <a:t>System Integration &amp; </a:t>
            </a:r>
          </a:p>
          <a:p>
            <a:pPr algn="ctr"/>
            <a:r>
              <a:rPr lang="en-US" sz="2800" dirty="0">
                <a:solidFill>
                  <a:srgbClr val="3A1953"/>
                </a:solidFill>
                <a:latin typeface="Abadi" panose="020B0604020104020204" pitchFamily="34" charset="0"/>
              </a:rPr>
              <a:t>Compatibility</a:t>
            </a:r>
          </a:p>
          <a:p>
            <a:pPr algn="ctr"/>
            <a:r>
              <a:rPr lang="en-US" sz="2000" dirty="0">
                <a:solidFill>
                  <a:srgbClr val="3A1953"/>
                </a:solidFill>
                <a:latin typeface="Abadi" panose="020B0604020104020204" pitchFamily="34" charset="0"/>
              </a:rPr>
              <a:t>Ensures seamless data</a:t>
            </a:r>
          </a:p>
          <a:p>
            <a:pPr algn="ctr"/>
            <a:r>
              <a:rPr lang="en-US" sz="2000" dirty="0">
                <a:solidFill>
                  <a:srgbClr val="3A1953"/>
                </a:solidFill>
                <a:latin typeface="Abadi" panose="020B0604020104020204" pitchFamily="34" charset="0"/>
              </a:rPr>
              <a:t> system interactions.</a:t>
            </a:r>
          </a:p>
        </p:txBody>
      </p:sp>
    </p:spTree>
    <p:extLst>
      <p:ext uri="{BB962C8B-B14F-4D97-AF65-F5344CB8AC3E}">
        <p14:creationId xmlns:p14="http://schemas.microsoft.com/office/powerpoint/2010/main" val="12815190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D0F24B2-E231-981B-4602-EDA9D5B5DB78}"/>
              </a:ext>
            </a:extLst>
          </p:cNvPr>
          <p:cNvSpPr txBox="1"/>
          <p:nvPr/>
        </p:nvSpPr>
        <p:spPr>
          <a:xfrm>
            <a:off x="267702" y="620998"/>
            <a:ext cx="7315200" cy="1015663"/>
          </a:xfrm>
          <a:prstGeom prst="rect">
            <a:avLst/>
          </a:prstGeom>
          <a:noFill/>
        </p:spPr>
        <p:txBody>
          <a:bodyPr wrap="square">
            <a:spAutoFit/>
          </a:bodyPr>
          <a:lstStyle/>
          <a:p>
            <a:r>
              <a:rPr lang="en-US" sz="6000" dirty="0">
                <a:solidFill>
                  <a:srgbClr val="3A1953"/>
                </a:solidFill>
                <a:latin typeface="Abadi" panose="020B0604020104020204" pitchFamily="34" charset="0"/>
              </a:rPr>
              <a:t>Our team </a:t>
            </a:r>
            <a:r>
              <a:rPr lang="en-US" sz="6000" dirty="0">
                <a:ln w="0"/>
                <a:solidFill>
                  <a:srgbClr val="3A1953"/>
                </a:solidFill>
                <a:effectLst>
                  <a:outerShdw blurRad="38100" dist="19050" dir="2700000" algn="tl" rotWithShape="0">
                    <a:schemeClr val="dk1">
                      <a:alpha val="40000"/>
                    </a:schemeClr>
                  </a:outerShdw>
                </a:effectLst>
                <a:latin typeface="Abadi" panose="020B0604020104020204" pitchFamily="34" charset="0"/>
                <a:ea typeface="Adobe Gothic Std B" panose="020B0800000000000000" pitchFamily="34" charset="-128"/>
              </a:rPr>
              <a:t>Members</a:t>
            </a:r>
            <a:endParaRPr lang="en-US" sz="6000" dirty="0">
              <a:solidFill>
                <a:srgbClr val="3A1953"/>
              </a:solidFill>
              <a:latin typeface="Abadi" panose="020B0604020104020204" pitchFamily="34" charset="0"/>
            </a:endParaRPr>
          </a:p>
        </p:txBody>
      </p:sp>
      <p:graphicFrame>
        <p:nvGraphicFramePr>
          <p:cNvPr id="12" name="Diagram 11">
            <a:extLst>
              <a:ext uri="{FF2B5EF4-FFF2-40B4-BE49-F238E27FC236}">
                <a16:creationId xmlns:a16="http://schemas.microsoft.com/office/drawing/2014/main" id="{D90592D9-484F-1476-1EA1-80A55EEEFB70}"/>
              </a:ext>
            </a:extLst>
          </p:cNvPr>
          <p:cNvGraphicFramePr/>
          <p:nvPr>
            <p:extLst>
              <p:ext uri="{D42A27DB-BD31-4B8C-83A1-F6EECF244321}">
                <p14:modId xmlns:p14="http://schemas.microsoft.com/office/powerpoint/2010/main" val="2905614842"/>
              </p:ext>
            </p:extLst>
          </p:nvPr>
        </p:nvGraphicFramePr>
        <p:xfrm>
          <a:off x="9316990" y="1483185"/>
          <a:ext cx="4771762" cy="5812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5" name="Diagram 14">
            <a:extLst>
              <a:ext uri="{FF2B5EF4-FFF2-40B4-BE49-F238E27FC236}">
                <a16:creationId xmlns:a16="http://schemas.microsoft.com/office/drawing/2014/main" id="{E0BF8AB4-6C36-E58C-9319-C1868051F5A7}"/>
              </a:ext>
            </a:extLst>
          </p:cNvPr>
          <p:cNvGraphicFramePr/>
          <p:nvPr>
            <p:extLst>
              <p:ext uri="{D42A27DB-BD31-4B8C-83A1-F6EECF244321}">
                <p14:modId xmlns:p14="http://schemas.microsoft.com/office/powerpoint/2010/main" val="233868373"/>
              </p:ext>
            </p:extLst>
          </p:nvPr>
        </p:nvGraphicFramePr>
        <p:xfrm>
          <a:off x="4638681" y="4040559"/>
          <a:ext cx="4771762" cy="30209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8" name="Diagram 17">
            <a:extLst>
              <a:ext uri="{FF2B5EF4-FFF2-40B4-BE49-F238E27FC236}">
                <a16:creationId xmlns:a16="http://schemas.microsoft.com/office/drawing/2014/main" id="{D35AD902-D80F-98FF-7563-0F42D02431A1}"/>
              </a:ext>
            </a:extLst>
          </p:cNvPr>
          <p:cNvGraphicFramePr/>
          <p:nvPr>
            <p:extLst>
              <p:ext uri="{D42A27DB-BD31-4B8C-83A1-F6EECF244321}">
                <p14:modId xmlns:p14="http://schemas.microsoft.com/office/powerpoint/2010/main" val="980777693"/>
              </p:ext>
            </p:extLst>
          </p:nvPr>
        </p:nvGraphicFramePr>
        <p:xfrm>
          <a:off x="9316990" y="52086"/>
          <a:ext cx="4660856" cy="336823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21" name="Diagram 20">
            <a:extLst>
              <a:ext uri="{FF2B5EF4-FFF2-40B4-BE49-F238E27FC236}">
                <a16:creationId xmlns:a16="http://schemas.microsoft.com/office/drawing/2014/main" id="{54DF227E-94E2-9A71-1C39-538D708B380F}"/>
              </a:ext>
            </a:extLst>
          </p:cNvPr>
          <p:cNvGraphicFramePr/>
          <p:nvPr>
            <p:extLst>
              <p:ext uri="{D42A27DB-BD31-4B8C-83A1-F6EECF244321}">
                <p14:modId xmlns:p14="http://schemas.microsoft.com/office/powerpoint/2010/main" val="1533015126"/>
              </p:ext>
            </p:extLst>
          </p:nvPr>
        </p:nvGraphicFramePr>
        <p:xfrm>
          <a:off x="267702" y="4389425"/>
          <a:ext cx="5020047" cy="507602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graphicFrame>
        <p:nvGraphicFramePr>
          <p:cNvPr id="24" name="Diagram 23">
            <a:extLst>
              <a:ext uri="{FF2B5EF4-FFF2-40B4-BE49-F238E27FC236}">
                <a16:creationId xmlns:a16="http://schemas.microsoft.com/office/drawing/2014/main" id="{D757FC2E-DF5C-2FF2-5C68-48028580CBC3}"/>
              </a:ext>
            </a:extLst>
          </p:cNvPr>
          <p:cNvGraphicFramePr/>
          <p:nvPr>
            <p:extLst>
              <p:ext uri="{D42A27DB-BD31-4B8C-83A1-F6EECF244321}">
                <p14:modId xmlns:p14="http://schemas.microsoft.com/office/powerpoint/2010/main" val="1201579493"/>
              </p:ext>
            </p:extLst>
          </p:nvPr>
        </p:nvGraphicFramePr>
        <p:xfrm>
          <a:off x="4446333" y="822591"/>
          <a:ext cx="5151008" cy="434392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graphicFrame>
        <p:nvGraphicFramePr>
          <p:cNvPr id="27" name="Diagram 26">
            <a:extLst>
              <a:ext uri="{FF2B5EF4-FFF2-40B4-BE49-F238E27FC236}">
                <a16:creationId xmlns:a16="http://schemas.microsoft.com/office/drawing/2014/main" id="{6FAFD48C-D277-A0BD-2374-CFE16D575E20}"/>
              </a:ext>
            </a:extLst>
          </p:cNvPr>
          <p:cNvGraphicFramePr/>
          <p:nvPr>
            <p:extLst>
              <p:ext uri="{D42A27DB-BD31-4B8C-83A1-F6EECF244321}">
                <p14:modId xmlns:p14="http://schemas.microsoft.com/office/powerpoint/2010/main" val="1414841799"/>
              </p:ext>
            </p:extLst>
          </p:nvPr>
        </p:nvGraphicFramePr>
        <p:xfrm>
          <a:off x="9268354" y="5123375"/>
          <a:ext cx="5020047" cy="4039564"/>
        </p:xfrm>
        <a:graphic>
          <a:graphicData uri="http://schemas.openxmlformats.org/drawingml/2006/diagram">
            <dgm:relIds xmlns:dgm="http://schemas.openxmlformats.org/drawingml/2006/diagram" xmlns:r="http://schemas.openxmlformats.org/officeDocument/2006/relationships" r:dm="rId27" r:lo="rId28" r:qs="rId29" r:cs="rId30"/>
          </a:graphicData>
        </a:graphic>
      </p:graphicFrame>
      <p:graphicFrame>
        <p:nvGraphicFramePr>
          <p:cNvPr id="30" name="Diagram 29">
            <a:extLst>
              <a:ext uri="{FF2B5EF4-FFF2-40B4-BE49-F238E27FC236}">
                <a16:creationId xmlns:a16="http://schemas.microsoft.com/office/drawing/2014/main" id="{2A227430-A052-820B-EA41-0BC241ED1C67}"/>
              </a:ext>
            </a:extLst>
          </p:cNvPr>
          <p:cNvGraphicFramePr/>
          <p:nvPr>
            <p:extLst>
              <p:ext uri="{D42A27DB-BD31-4B8C-83A1-F6EECF244321}">
                <p14:modId xmlns:p14="http://schemas.microsoft.com/office/powerpoint/2010/main" val="2084699260"/>
              </p:ext>
            </p:extLst>
          </p:nvPr>
        </p:nvGraphicFramePr>
        <p:xfrm>
          <a:off x="136740" y="1168049"/>
          <a:ext cx="5151009" cy="5139148"/>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spTree>
    <p:extLst>
      <p:ext uri="{BB962C8B-B14F-4D97-AF65-F5344CB8AC3E}">
        <p14:creationId xmlns:p14="http://schemas.microsoft.com/office/powerpoint/2010/main" val="4828457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890BDD8-7F41-5F69-B2AB-8EFB06B480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2319" y="-472927"/>
            <a:ext cx="10680191" cy="8628508"/>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a:extLst>
              <a:ext uri="{FF2B5EF4-FFF2-40B4-BE49-F238E27FC236}">
                <a16:creationId xmlns:a16="http://schemas.microsoft.com/office/drawing/2014/main" id="{489FD7A6-4998-2F79-1CBD-F4609F6139D6}"/>
              </a:ext>
            </a:extLst>
          </p:cNvPr>
          <p:cNvSpPr/>
          <p:nvPr/>
        </p:nvSpPr>
        <p:spPr>
          <a:xfrm>
            <a:off x="965597" y="4194191"/>
            <a:ext cx="4679299" cy="2907649"/>
          </a:xfrm>
          <a:prstGeom prst="rect">
            <a:avLst/>
          </a:prstGeom>
          <a:noFill/>
          <a:ln/>
        </p:spPr>
        <p:txBody>
          <a:bodyPr wrap="square" lIns="0" tIns="0" rIns="0" bIns="0" rtlCol="0" anchor="t"/>
          <a:lstStyle/>
          <a:p>
            <a:pPr marL="0" indent="0">
              <a:lnSpc>
                <a:spcPts val="5900"/>
              </a:lnSpc>
              <a:buNone/>
            </a:pPr>
            <a:r>
              <a:rPr lang="en-US" sz="4800" dirty="0">
                <a:solidFill>
                  <a:srgbClr val="3A1953"/>
                </a:solidFill>
                <a:latin typeface="DM Sans" pitchFamily="2" charset="0"/>
              </a:rPr>
              <a:t>Pre-Processing</a:t>
            </a:r>
            <a:r>
              <a:rPr lang="ar-EG" sz="4800" dirty="0">
                <a:solidFill>
                  <a:srgbClr val="3A1953"/>
                </a:solidFill>
                <a:latin typeface="DM Sans" pitchFamily="2" charset="0"/>
              </a:rPr>
              <a:t> </a:t>
            </a:r>
            <a:r>
              <a:rPr lang="pt-BR" sz="4800" dirty="0">
                <a:solidFill>
                  <a:srgbClr val="3A1953"/>
                </a:solidFill>
                <a:latin typeface="DM Sans" pitchFamily="2" charset="0"/>
              </a:rPr>
              <a:t>Letter Based</a:t>
            </a:r>
            <a:r>
              <a:rPr lang="ar-EG" sz="4800" dirty="0">
                <a:solidFill>
                  <a:srgbClr val="3A1953"/>
                </a:solidFill>
                <a:latin typeface="DM Sans" pitchFamily="2" charset="0"/>
              </a:rPr>
              <a:t> </a:t>
            </a:r>
            <a:endParaRPr lang="en-US" sz="4800" dirty="0">
              <a:solidFill>
                <a:srgbClr val="3A1953"/>
              </a:solidFill>
              <a:latin typeface="DM Sans" pitchFamily="2" charset="0"/>
            </a:endParaRPr>
          </a:p>
        </p:txBody>
      </p:sp>
      <p:sp>
        <p:nvSpPr>
          <p:cNvPr id="4" name="TextBox 3">
            <a:extLst>
              <a:ext uri="{FF2B5EF4-FFF2-40B4-BE49-F238E27FC236}">
                <a16:creationId xmlns:a16="http://schemas.microsoft.com/office/drawing/2014/main" id="{7D5295AD-685E-626F-3DAA-8C3E4130632C}"/>
              </a:ext>
            </a:extLst>
          </p:cNvPr>
          <p:cNvSpPr txBox="1"/>
          <p:nvPr/>
        </p:nvSpPr>
        <p:spPr>
          <a:xfrm>
            <a:off x="3157727" y="1128808"/>
            <a:ext cx="7461504" cy="483466"/>
          </a:xfrm>
          <a:prstGeom prst="rect">
            <a:avLst/>
          </a:prstGeom>
          <a:noFill/>
        </p:spPr>
        <p:txBody>
          <a:bodyPr wrap="square">
            <a:spAutoFit/>
          </a:bodyPr>
          <a:lstStyle/>
          <a:p>
            <a:pPr marL="0" indent="0" algn="ctr">
              <a:lnSpc>
                <a:spcPts val="2950"/>
              </a:lnSpc>
              <a:buNone/>
            </a:pPr>
            <a:r>
              <a:rPr lang="en-US" sz="2800" dirty="0">
                <a:solidFill>
                  <a:srgbClr val="3A1953"/>
                </a:solidFill>
                <a:latin typeface="DM Sans" pitchFamily="2" charset="0"/>
              </a:rPr>
              <a:t>Resizing</a:t>
            </a:r>
          </a:p>
        </p:txBody>
      </p:sp>
      <p:sp>
        <p:nvSpPr>
          <p:cNvPr id="5" name="Shape 1">
            <a:extLst>
              <a:ext uri="{FF2B5EF4-FFF2-40B4-BE49-F238E27FC236}">
                <a16:creationId xmlns:a16="http://schemas.microsoft.com/office/drawing/2014/main" id="{7A965733-5044-8062-FAEB-88CA7B6AC853}"/>
              </a:ext>
            </a:extLst>
          </p:cNvPr>
          <p:cNvSpPr/>
          <p:nvPr/>
        </p:nvSpPr>
        <p:spPr>
          <a:xfrm>
            <a:off x="5479397" y="1098328"/>
            <a:ext cx="542330" cy="542330"/>
          </a:xfrm>
          <a:prstGeom prst="roundRect">
            <a:avLst>
              <a:gd name="adj" fmla="val 6668"/>
            </a:avLst>
          </a:prstGeom>
          <a:solidFill>
            <a:srgbClr val="3A1953"/>
          </a:solidFill>
          <a:ln/>
        </p:spPr>
        <p:txBody>
          <a:bodyPr/>
          <a:lstStyle/>
          <a:p>
            <a:endParaRPr lang="en-US" dirty="0"/>
          </a:p>
        </p:txBody>
      </p:sp>
      <p:sp>
        <p:nvSpPr>
          <p:cNvPr id="6" name="Text 2">
            <a:extLst>
              <a:ext uri="{FF2B5EF4-FFF2-40B4-BE49-F238E27FC236}">
                <a16:creationId xmlns:a16="http://schemas.microsoft.com/office/drawing/2014/main" id="{6177B6E8-2DD4-B87B-D1D3-53A5738DDC43}"/>
              </a:ext>
            </a:extLst>
          </p:cNvPr>
          <p:cNvSpPr/>
          <p:nvPr/>
        </p:nvSpPr>
        <p:spPr>
          <a:xfrm>
            <a:off x="5691209" y="1188697"/>
            <a:ext cx="118586" cy="361593"/>
          </a:xfrm>
          <a:prstGeom prst="rect">
            <a:avLst/>
          </a:prstGeom>
          <a:noFill/>
          <a:ln/>
        </p:spPr>
        <p:txBody>
          <a:bodyPr wrap="none" lIns="0" tIns="0" rIns="0" bIns="0" rtlCol="0" anchor="t"/>
          <a:lstStyle/>
          <a:p>
            <a:pPr marL="0" indent="0" algn="ctr">
              <a:lnSpc>
                <a:spcPts val="2800"/>
              </a:lnSpc>
              <a:buNone/>
            </a:pPr>
            <a:r>
              <a:rPr lang="en-US" sz="2800" dirty="0">
                <a:solidFill>
                  <a:srgbClr val="D6D9D7"/>
                </a:solidFill>
                <a:latin typeface="DM Sans" pitchFamily="34" charset="0"/>
                <a:ea typeface="DM Sans" pitchFamily="34" charset="-122"/>
                <a:cs typeface="DM Sans" pitchFamily="34" charset="-120"/>
              </a:rPr>
              <a:t>1</a:t>
            </a:r>
            <a:endParaRPr lang="en-US" sz="2800" dirty="0">
              <a:latin typeface="Abadi" panose="020B0604020104020204" pitchFamily="34" charset="0"/>
            </a:endParaRPr>
          </a:p>
        </p:txBody>
      </p:sp>
      <p:sp>
        <p:nvSpPr>
          <p:cNvPr id="7" name="Shape 5">
            <a:extLst>
              <a:ext uri="{FF2B5EF4-FFF2-40B4-BE49-F238E27FC236}">
                <a16:creationId xmlns:a16="http://schemas.microsoft.com/office/drawing/2014/main" id="{5BCED1E6-9C42-F303-962F-B7BD86972908}"/>
              </a:ext>
            </a:extLst>
          </p:cNvPr>
          <p:cNvSpPr/>
          <p:nvPr/>
        </p:nvSpPr>
        <p:spPr>
          <a:xfrm>
            <a:off x="9200085" y="1160312"/>
            <a:ext cx="542330" cy="542330"/>
          </a:xfrm>
          <a:prstGeom prst="roundRect">
            <a:avLst>
              <a:gd name="adj" fmla="val 6668"/>
            </a:avLst>
          </a:prstGeom>
          <a:solidFill>
            <a:srgbClr val="3A1953"/>
          </a:solidFill>
          <a:ln/>
        </p:spPr>
        <p:txBody>
          <a:bodyPr/>
          <a:lstStyle/>
          <a:p>
            <a:endParaRPr lang="en-US"/>
          </a:p>
        </p:txBody>
      </p:sp>
      <p:sp>
        <p:nvSpPr>
          <p:cNvPr id="8" name="Text 6">
            <a:extLst>
              <a:ext uri="{FF2B5EF4-FFF2-40B4-BE49-F238E27FC236}">
                <a16:creationId xmlns:a16="http://schemas.microsoft.com/office/drawing/2014/main" id="{9166649D-ABA6-B14F-D6A9-8BB81CD0E75E}"/>
              </a:ext>
            </a:extLst>
          </p:cNvPr>
          <p:cNvSpPr/>
          <p:nvPr/>
        </p:nvSpPr>
        <p:spPr>
          <a:xfrm>
            <a:off x="9366891" y="1250681"/>
            <a:ext cx="208598" cy="361593"/>
          </a:xfrm>
          <a:prstGeom prst="rect">
            <a:avLst/>
          </a:prstGeom>
          <a:noFill/>
          <a:ln/>
        </p:spPr>
        <p:txBody>
          <a:bodyPr wrap="none" lIns="0" tIns="0" rIns="0" bIns="0" rtlCol="0" anchor="t"/>
          <a:lstStyle/>
          <a:p>
            <a:pPr marL="0" indent="0" algn="ctr">
              <a:lnSpc>
                <a:spcPts val="2800"/>
              </a:lnSpc>
              <a:buNone/>
            </a:pPr>
            <a:r>
              <a:rPr lang="en-US" sz="2800" dirty="0">
                <a:solidFill>
                  <a:srgbClr val="D6D9D7"/>
                </a:solidFill>
                <a:latin typeface="DM Sans" pitchFamily="34" charset="0"/>
                <a:ea typeface="DM Sans" pitchFamily="34" charset="-122"/>
                <a:cs typeface="DM Sans" pitchFamily="34" charset="-120"/>
              </a:rPr>
              <a:t>2</a:t>
            </a:r>
            <a:endParaRPr lang="en-US" sz="2800" dirty="0">
              <a:latin typeface="Abadi" panose="020B0604020104020204" pitchFamily="34" charset="0"/>
            </a:endParaRPr>
          </a:p>
        </p:txBody>
      </p:sp>
      <p:sp>
        <p:nvSpPr>
          <p:cNvPr id="9" name="Text 7">
            <a:extLst>
              <a:ext uri="{FF2B5EF4-FFF2-40B4-BE49-F238E27FC236}">
                <a16:creationId xmlns:a16="http://schemas.microsoft.com/office/drawing/2014/main" id="{D08F874F-7DC5-39BC-2A0E-1723D68FCE66}"/>
              </a:ext>
            </a:extLst>
          </p:cNvPr>
          <p:cNvSpPr/>
          <p:nvPr/>
        </p:nvSpPr>
        <p:spPr>
          <a:xfrm>
            <a:off x="9742415" y="1160312"/>
            <a:ext cx="3370421" cy="753189"/>
          </a:xfrm>
          <a:prstGeom prst="rect">
            <a:avLst/>
          </a:prstGeom>
          <a:noFill/>
          <a:ln/>
        </p:spPr>
        <p:txBody>
          <a:bodyPr wrap="square" lIns="0" tIns="0" rIns="0" bIns="0" rtlCol="0" anchor="t"/>
          <a:lstStyle/>
          <a:p>
            <a:pPr marL="0" indent="0">
              <a:lnSpc>
                <a:spcPts val="2950"/>
              </a:lnSpc>
              <a:buNone/>
            </a:pPr>
            <a:r>
              <a:rPr lang="en-US" sz="2800" dirty="0">
                <a:solidFill>
                  <a:srgbClr val="3A1953"/>
                </a:solidFill>
                <a:latin typeface="DM Sans" pitchFamily="2" charset="0"/>
              </a:rPr>
              <a:t>   Brightness</a:t>
            </a:r>
          </a:p>
          <a:p>
            <a:pPr marL="0" indent="0">
              <a:lnSpc>
                <a:spcPts val="2950"/>
              </a:lnSpc>
              <a:buNone/>
            </a:pPr>
            <a:r>
              <a:rPr lang="en-US" sz="2800" dirty="0">
                <a:solidFill>
                  <a:srgbClr val="3A1953"/>
                </a:solidFill>
                <a:latin typeface="DM Sans" pitchFamily="2" charset="0"/>
              </a:rPr>
              <a:t> and Contrast</a:t>
            </a:r>
          </a:p>
        </p:txBody>
      </p:sp>
      <p:sp>
        <p:nvSpPr>
          <p:cNvPr id="10" name="Shape 9">
            <a:extLst>
              <a:ext uri="{FF2B5EF4-FFF2-40B4-BE49-F238E27FC236}">
                <a16:creationId xmlns:a16="http://schemas.microsoft.com/office/drawing/2014/main" id="{F85020C9-BFF3-3251-EDAA-659DAC1CE1B1}"/>
              </a:ext>
            </a:extLst>
          </p:cNvPr>
          <p:cNvSpPr/>
          <p:nvPr/>
        </p:nvSpPr>
        <p:spPr>
          <a:xfrm>
            <a:off x="7315200" y="4779574"/>
            <a:ext cx="542330" cy="542330"/>
          </a:xfrm>
          <a:prstGeom prst="roundRect">
            <a:avLst>
              <a:gd name="adj" fmla="val 6668"/>
            </a:avLst>
          </a:prstGeom>
          <a:solidFill>
            <a:srgbClr val="3A1953"/>
          </a:solidFill>
          <a:ln/>
        </p:spPr>
        <p:txBody>
          <a:bodyPr/>
          <a:lstStyle/>
          <a:p>
            <a:endParaRPr lang="en-US"/>
          </a:p>
        </p:txBody>
      </p:sp>
      <p:sp>
        <p:nvSpPr>
          <p:cNvPr id="11" name="Text 10">
            <a:extLst>
              <a:ext uri="{FF2B5EF4-FFF2-40B4-BE49-F238E27FC236}">
                <a16:creationId xmlns:a16="http://schemas.microsoft.com/office/drawing/2014/main" id="{3E24F50F-B1C4-906C-31E4-0271947BB90E}"/>
              </a:ext>
            </a:extLst>
          </p:cNvPr>
          <p:cNvSpPr/>
          <p:nvPr/>
        </p:nvSpPr>
        <p:spPr>
          <a:xfrm>
            <a:off x="7478911" y="4869943"/>
            <a:ext cx="214789" cy="361593"/>
          </a:xfrm>
          <a:prstGeom prst="rect">
            <a:avLst/>
          </a:prstGeom>
          <a:solidFill>
            <a:srgbClr val="3A1953"/>
          </a:solidFill>
          <a:ln/>
        </p:spPr>
        <p:txBody>
          <a:bodyPr wrap="none" lIns="0" tIns="0" rIns="0" bIns="0" rtlCol="0" anchor="t"/>
          <a:lstStyle/>
          <a:p>
            <a:pPr marL="0" indent="0" algn="ctr">
              <a:lnSpc>
                <a:spcPts val="2800"/>
              </a:lnSpc>
              <a:buNone/>
            </a:pPr>
            <a:r>
              <a:rPr lang="en-US" sz="2800" dirty="0">
                <a:solidFill>
                  <a:srgbClr val="D6D9D7"/>
                </a:solidFill>
                <a:latin typeface="DM Sans" pitchFamily="34" charset="0"/>
                <a:ea typeface="DM Sans" pitchFamily="34" charset="-122"/>
                <a:cs typeface="DM Sans" pitchFamily="34" charset="-120"/>
              </a:rPr>
              <a:t>3</a:t>
            </a:r>
            <a:endParaRPr lang="en-US" sz="2800" dirty="0">
              <a:latin typeface="Abadi" panose="020B0604020104020204" pitchFamily="34" charset="0"/>
            </a:endParaRPr>
          </a:p>
        </p:txBody>
      </p:sp>
      <p:sp>
        <p:nvSpPr>
          <p:cNvPr id="12" name="Shape 13">
            <a:extLst>
              <a:ext uri="{FF2B5EF4-FFF2-40B4-BE49-F238E27FC236}">
                <a16:creationId xmlns:a16="http://schemas.microsoft.com/office/drawing/2014/main" id="{85616481-BA69-32AE-91DA-9104F27BD46B}"/>
              </a:ext>
            </a:extLst>
          </p:cNvPr>
          <p:cNvSpPr/>
          <p:nvPr/>
        </p:nvSpPr>
        <p:spPr>
          <a:xfrm>
            <a:off x="11303206" y="4779575"/>
            <a:ext cx="542330" cy="542330"/>
          </a:xfrm>
          <a:prstGeom prst="roundRect">
            <a:avLst>
              <a:gd name="adj" fmla="val 6668"/>
            </a:avLst>
          </a:prstGeom>
          <a:solidFill>
            <a:srgbClr val="3A1953"/>
          </a:solidFill>
          <a:ln/>
        </p:spPr>
        <p:txBody>
          <a:bodyPr/>
          <a:lstStyle/>
          <a:p>
            <a:endParaRPr lang="en-US"/>
          </a:p>
        </p:txBody>
      </p:sp>
      <p:sp>
        <p:nvSpPr>
          <p:cNvPr id="13" name="Text 14">
            <a:extLst>
              <a:ext uri="{FF2B5EF4-FFF2-40B4-BE49-F238E27FC236}">
                <a16:creationId xmlns:a16="http://schemas.microsoft.com/office/drawing/2014/main" id="{1316E743-EE43-BC6A-A86A-84A2CA040A29}"/>
              </a:ext>
            </a:extLst>
          </p:cNvPr>
          <p:cNvSpPr/>
          <p:nvPr/>
        </p:nvSpPr>
        <p:spPr>
          <a:xfrm>
            <a:off x="11462035" y="4869943"/>
            <a:ext cx="224552" cy="361593"/>
          </a:xfrm>
          <a:prstGeom prst="rect">
            <a:avLst/>
          </a:prstGeom>
          <a:noFill/>
          <a:ln/>
        </p:spPr>
        <p:txBody>
          <a:bodyPr wrap="none" lIns="0" tIns="0" rIns="0" bIns="0" rtlCol="0" anchor="t"/>
          <a:lstStyle/>
          <a:p>
            <a:pPr marL="0" indent="0" algn="ctr">
              <a:lnSpc>
                <a:spcPts val="2800"/>
              </a:lnSpc>
              <a:buNone/>
            </a:pPr>
            <a:r>
              <a:rPr lang="en-US" sz="2800" dirty="0">
                <a:solidFill>
                  <a:srgbClr val="D6D9D7"/>
                </a:solidFill>
                <a:latin typeface="DM Sans" pitchFamily="34" charset="0"/>
                <a:ea typeface="DM Sans" pitchFamily="34" charset="-122"/>
                <a:cs typeface="DM Sans" pitchFamily="34" charset="-120"/>
              </a:rPr>
              <a:t>4</a:t>
            </a:r>
            <a:endParaRPr lang="en-US" sz="2800" dirty="0">
              <a:latin typeface="Abadi" panose="020B0604020104020204" pitchFamily="34" charset="0"/>
            </a:endParaRPr>
          </a:p>
        </p:txBody>
      </p:sp>
      <p:sp>
        <p:nvSpPr>
          <p:cNvPr id="14" name="Text 11">
            <a:extLst>
              <a:ext uri="{FF2B5EF4-FFF2-40B4-BE49-F238E27FC236}">
                <a16:creationId xmlns:a16="http://schemas.microsoft.com/office/drawing/2014/main" id="{C80F42FB-03BF-1B42-EFDA-FD731699BCAF}"/>
              </a:ext>
            </a:extLst>
          </p:cNvPr>
          <p:cNvSpPr/>
          <p:nvPr/>
        </p:nvSpPr>
        <p:spPr>
          <a:xfrm>
            <a:off x="7964454" y="4846243"/>
            <a:ext cx="3013472" cy="376595"/>
          </a:xfrm>
          <a:prstGeom prst="rect">
            <a:avLst/>
          </a:prstGeom>
          <a:noFill/>
          <a:ln/>
        </p:spPr>
        <p:txBody>
          <a:bodyPr wrap="none" lIns="0" tIns="0" rIns="0" bIns="0" rtlCol="0" anchor="t"/>
          <a:lstStyle/>
          <a:p>
            <a:pPr marL="0" indent="0">
              <a:lnSpc>
                <a:spcPts val="2950"/>
              </a:lnSpc>
              <a:buNone/>
            </a:pPr>
            <a:r>
              <a:rPr lang="en-US" sz="2800" dirty="0">
                <a:solidFill>
                  <a:srgbClr val="3A1953"/>
                </a:solidFill>
                <a:latin typeface="DM Sans" pitchFamily="2" charset="0"/>
              </a:rPr>
              <a:t>Augmentation</a:t>
            </a:r>
          </a:p>
        </p:txBody>
      </p:sp>
      <p:sp>
        <p:nvSpPr>
          <p:cNvPr id="15" name="Text 15">
            <a:extLst>
              <a:ext uri="{FF2B5EF4-FFF2-40B4-BE49-F238E27FC236}">
                <a16:creationId xmlns:a16="http://schemas.microsoft.com/office/drawing/2014/main" id="{B6591BEE-7C44-5945-84C0-2E52A0036EF6}"/>
              </a:ext>
            </a:extLst>
          </p:cNvPr>
          <p:cNvSpPr/>
          <p:nvPr/>
        </p:nvSpPr>
        <p:spPr>
          <a:xfrm>
            <a:off x="11430434" y="4667971"/>
            <a:ext cx="3013472" cy="376595"/>
          </a:xfrm>
          <a:prstGeom prst="rect">
            <a:avLst/>
          </a:prstGeom>
          <a:noFill/>
          <a:ln/>
        </p:spPr>
        <p:txBody>
          <a:bodyPr wrap="none" lIns="0" tIns="0" rIns="0" bIns="0" rtlCol="0" anchor="t"/>
          <a:lstStyle/>
          <a:p>
            <a:pPr marL="0" indent="0" algn="ctr">
              <a:lnSpc>
                <a:spcPts val="2950"/>
              </a:lnSpc>
              <a:buNone/>
            </a:pPr>
            <a:r>
              <a:rPr lang="en-US" sz="2800" dirty="0">
                <a:solidFill>
                  <a:srgbClr val="3A1953"/>
                </a:solidFill>
                <a:latin typeface="DM Sans" pitchFamily="2" charset="0"/>
              </a:rPr>
              <a:t>Labeling </a:t>
            </a:r>
          </a:p>
          <a:p>
            <a:pPr marL="0" indent="0" algn="ctr">
              <a:lnSpc>
                <a:spcPts val="2950"/>
              </a:lnSpc>
              <a:buNone/>
            </a:pPr>
            <a:r>
              <a:rPr lang="en-US" sz="2800" dirty="0">
                <a:solidFill>
                  <a:srgbClr val="3A1953"/>
                </a:solidFill>
                <a:latin typeface="DM Sans" pitchFamily="2" charset="0"/>
              </a:rPr>
              <a:t>the Data</a:t>
            </a:r>
          </a:p>
        </p:txBody>
      </p:sp>
      <p:sp>
        <p:nvSpPr>
          <p:cNvPr id="16" name="Text 4">
            <a:extLst>
              <a:ext uri="{FF2B5EF4-FFF2-40B4-BE49-F238E27FC236}">
                <a16:creationId xmlns:a16="http://schemas.microsoft.com/office/drawing/2014/main" id="{FC93DECC-722E-3360-F372-1FC9379B67FD}"/>
              </a:ext>
            </a:extLst>
          </p:cNvPr>
          <p:cNvSpPr/>
          <p:nvPr/>
        </p:nvSpPr>
        <p:spPr>
          <a:xfrm>
            <a:off x="5348309" y="1972338"/>
            <a:ext cx="3370421" cy="1547635"/>
          </a:xfrm>
          <a:prstGeom prst="rect">
            <a:avLst/>
          </a:prstGeom>
          <a:noFill/>
          <a:ln/>
        </p:spPr>
        <p:txBody>
          <a:bodyPr wrap="square" lIns="0" tIns="0" rIns="0" bIns="0" rtlCol="0" anchor="t"/>
          <a:lstStyle/>
          <a:p>
            <a:pPr marL="0" indent="0">
              <a:lnSpc>
                <a:spcPts val="3000"/>
              </a:lnSpc>
              <a:buNone/>
            </a:pPr>
            <a:r>
              <a:rPr lang="en-US" sz="2400" dirty="0">
                <a:latin typeface="Abadi" panose="020B0604020104020204" pitchFamily="34" charset="0"/>
              </a:rPr>
              <a:t>Resizing The image to 50*50 to speed up the   training process</a:t>
            </a:r>
          </a:p>
        </p:txBody>
      </p:sp>
      <p:sp>
        <p:nvSpPr>
          <p:cNvPr id="17" name="Text 12">
            <a:extLst>
              <a:ext uri="{FF2B5EF4-FFF2-40B4-BE49-F238E27FC236}">
                <a16:creationId xmlns:a16="http://schemas.microsoft.com/office/drawing/2014/main" id="{149E6D42-7BBE-D93E-0095-44AC809302DE}"/>
              </a:ext>
            </a:extLst>
          </p:cNvPr>
          <p:cNvSpPr/>
          <p:nvPr/>
        </p:nvSpPr>
        <p:spPr>
          <a:xfrm>
            <a:off x="7681680" y="5693974"/>
            <a:ext cx="3370421" cy="1157288"/>
          </a:xfrm>
          <a:prstGeom prst="rect">
            <a:avLst/>
          </a:prstGeom>
          <a:noFill/>
          <a:ln/>
        </p:spPr>
        <p:txBody>
          <a:bodyPr wrap="square" lIns="0" tIns="0" rIns="0" bIns="0" rtlCol="0" anchor="t"/>
          <a:lstStyle/>
          <a:p>
            <a:pPr marL="0" indent="0">
              <a:lnSpc>
                <a:spcPts val="3000"/>
              </a:lnSpc>
              <a:buNone/>
            </a:pPr>
            <a:r>
              <a:rPr lang="en-US" sz="2400" dirty="0">
                <a:latin typeface="Abadi" panose="020B0604020104020204" pitchFamily="34" charset="0"/>
              </a:rPr>
              <a:t>Custom Layer for Augmentation</a:t>
            </a:r>
          </a:p>
        </p:txBody>
      </p:sp>
      <p:sp>
        <p:nvSpPr>
          <p:cNvPr id="18" name="Text 16">
            <a:extLst>
              <a:ext uri="{FF2B5EF4-FFF2-40B4-BE49-F238E27FC236}">
                <a16:creationId xmlns:a16="http://schemas.microsoft.com/office/drawing/2014/main" id="{836E68D1-18B7-EE35-94A4-0457FC1691B5}"/>
              </a:ext>
            </a:extLst>
          </p:cNvPr>
          <p:cNvSpPr/>
          <p:nvPr/>
        </p:nvSpPr>
        <p:spPr>
          <a:xfrm>
            <a:off x="11491394" y="5689878"/>
            <a:ext cx="5567720" cy="771525"/>
          </a:xfrm>
          <a:prstGeom prst="rect">
            <a:avLst/>
          </a:prstGeom>
          <a:noFill/>
          <a:ln/>
        </p:spPr>
        <p:txBody>
          <a:bodyPr wrap="square" lIns="0" tIns="0" rIns="0" bIns="0" rtlCol="0" anchor="t"/>
          <a:lstStyle/>
          <a:p>
            <a:pPr marL="0" indent="0">
              <a:lnSpc>
                <a:spcPts val="3000"/>
              </a:lnSpc>
              <a:buNone/>
            </a:pPr>
            <a:r>
              <a:rPr lang="en-US" sz="2400" dirty="0">
                <a:latin typeface="Abadi" panose="020B0604020104020204" pitchFamily="34" charset="0"/>
              </a:rPr>
              <a:t>Labeling the data , </a:t>
            </a:r>
          </a:p>
          <a:p>
            <a:pPr marL="0" indent="0">
              <a:lnSpc>
                <a:spcPts val="3000"/>
              </a:lnSpc>
              <a:buNone/>
            </a:pPr>
            <a:r>
              <a:rPr lang="en-US" sz="2400" dirty="0">
                <a:latin typeface="Abadi" panose="020B0604020104020204" pitchFamily="34" charset="0"/>
              </a:rPr>
              <a:t>Dividing it to Train, </a:t>
            </a:r>
          </a:p>
          <a:p>
            <a:pPr marL="0" indent="0">
              <a:lnSpc>
                <a:spcPts val="3000"/>
              </a:lnSpc>
              <a:buNone/>
            </a:pPr>
            <a:r>
              <a:rPr lang="en-US" sz="2400" dirty="0">
                <a:latin typeface="Abadi" panose="020B0604020104020204" pitchFamily="34" charset="0"/>
              </a:rPr>
              <a:t>Validate, Test.</a:t>
            </a:r>
          </a:p>
        </p:txBody>
      </p:sp>
      <p:sp>
        <p:nvSpPr>
          <p:cNvPr id="19" name="Text 8">
            <a:extLst>
              <a:ext uri="{FF2B5EF4-FFF2-40B4-BE49-F238E27FC236}">
                <a16:creationId xmlns:a16="http://schemas.microsoft.com/office/drawing/2014/main" id="{117EA6C5-9609-6887-0BB2-F82E97F487D0}"/>
              </a:ext>
            </a:extLst>
          </p:cNvPr>
          <p:cNvSpPr/>
          <p:nvPr/>
        </p:nvSpPr>
        <p:spPr>
          <a:xfrm>
            <a:off x="9200085" y="2303190"/>
            <a:ext cx="3370421" cy="1238734"/>
          </a:xfrm>
          <a:prstGeom prst="rect">
            <a:avLst/>
          </a:prstGeom>
          <a:noFill/>
          <a:ln/>
        </p:spPr>
        <p:txBody>
          <a:bodyPr wrap="square" lIns="0" tIns="0" rIns="0" bIns="0" rtlCol="0" anchor="t"/>
          <a:lstStyle/>
          <a:p>
            <a:pPr marL="0" indent="0">
              <a:lnSpc>
                <a:spcPts val="3000"/>
              </a:lnSpc>
              <a:buNone/>
            </a:pPr>
            <a:r>
              <a:rPr lang="en-US" sz="2400" dirty="0">
                <a:latin typeface="Abadi" panose="020B0604020104020204" pitchFamily="34" charset="0"/>
              </a:rPr>
              <a:t>Custom Layer for Brightness and Contrast</a:t>
            </a:r>
          </a:p>
        </p:txBody>
      </p:sp>
    </p:spTree>
    <p:extLst>
      <p:ext uri="{BB962C8B-B14F-4D97-AF65-F5344CB8AC3E}">
        <p14:creationId xmlns:p14="http://schemas.microsoft.com/office/powerpoint/2010/main" val="5709067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a:extLst>
              <a:ext uri="{FF2B5EF4-FFF2-40B4-BE49-F238E27FC236}">
                <a16:creationId xmlns:a16="http://schemas.microsoft.com/office/drawing/2014/main" id="{0F207DE7-52B2-30A5-EBAD-C0E5B4E75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566" y="1095977"/>
            <a:ext cx="10279371" cy="6978164"/>
          </a:xfrm>
          <a:prstGeom prst="rect">
            <a:avLst/>
          </a:prstGeom>
          <a:noFill/>
          <a:extLst>
            <a:ext uri="{909E8E84-426E-40DD-AFC4-6F175D3DCCD1}">
              <a14:hiddenFill xmlns:a14="http://schemas.microsoft.com/office/drawing/2010/main">
                <a:solidFill>
                  <a:srgbClr val="FFFFFF"/>
                </a:solidFill>
              </a14:hiddenFill>
            </a:ext>
          </a:extLst>
        </p:spPr>
      </p:pic>
      <p:sp>
        <p:nvSpPr>
          <p:cNvPr id="3" name="Text 3">
            <a:extLst>
              <a:ext uri="{FF2B5EF4-FFF2-40B4-BE49-F238E27FC236}">
                <a16:creationId xmlns:a16="http://schemas.microsoft.com/office/drawing/2014/main" id="{B45B54C3-2A0C-F80D-B06D-7CC02486EB88}"/>
              </a:ext>
            </a:extLst>
          </p:cNvPr>
          <p:cNvSpPr/>
          <p:nvPr/>
        </p:nvSpPr>
        <p:spPr>
          <a:xfrm>
            <a:off x="4301728" y="1181753"/>
            <a:ext cx="3013472" cy="367878"/>
          </a:xfrm>
          <a:prstGeom prst="rect">
            <a:avLst/>
          </a:prstGeom>
          <a:noFill/>
          <a:ln/>
        </p:spPr>
        <p:txBody>
          <a:bodyPr wrap="none" lIns="0" tIns="0" rIns="0" bIns="0" rtlCol="0" anchor="t"/>
          <a:lstStyle/>
          <a:p>
            <a:pPr marL="0" indent="0">
              <a:lnSpc>
                <a:spcPts val="2950"/>
              </a:lnSpc>
              <a:buNone/>
            </a:pPr>
            <a:endParaRPr lang="en-US" sz="2800" dirty="0">
              <a:solidFill>
                <a:srgbClr val="3A1953"/>
              </a:solidFill>
              <a:latin typeface="DM Sans" pitchFamily="2" charset="0"/>
            </a:endParaRPr>
          </a:p>
        </p:txBody>
      </p:sp>
      <p:pic>
        <p:nvPicPr>
          <p:cNvPr id="4" name="Picture 3">
            <a:extLst>
              <a:ext uri="{FF2B5EF4-FFF2-40B4-BE49-F238E27FC236}">
                <a16:creationId xmlns:a16="http://schemas.microsoft.com/office/drawing/2014/main" id="{1CAD8817-F6DA-1E4A-1D79-0C85012CE40B}"/>
              </a:ext>
            </a:extLst>
          </p:cNvPr>
          <p:cNvPicPr>
            <a:picLocks noChangeAspect="1"/>
          </p:cNvPicPr>
          <p:nvPr/>
        </p:nvPicPr>
        <p:blipFill>
          <a:blip r:embed="rId3"/>
          <a:stretch>
            <a:fillRect/>
          </a:stretch>
        </p:blipFill>
        <p:spPr>
          <a:xfrm>
            <a:off x="3014237" y="2560574"/>
            <a:ext cx="3231160" cy="1127858"/>
          </a:xfrm>
          <a:prstGeom prst="rect">
            <a:avLst/>
          </a:prstGeom>
        </p:spPr>
      </p:pic>
      <p:pic>
        <p:nvPicPr>
          <p:cNvPr id="5" name="Picture 4">
            <a:extLst>
              <a:ext uri="{FF2B5EF4-FFF2-40B4-BE49-F238E27FC236}">
                <a16:creationId xmlns:a16="http://schemas.microsoft.com/office/drawing/2014/main" id="{50F31787-4582-3E10-D263-39888EB87EC0}"/>
              </a:ext>
            </a:extLst>
          </p:cNvPr>
          <p:cNvPicPr>
            <a:picLocks noChangeAspect="1"/>
          </p:cNvPicPr>
          <p:nvPr/>
        </p:nvPicPr>
        <p:blipFill>
          <a:blip r:embed="rId4"/>
          <a:stretch>
            <a:fillRect/>
          </a:stretch>
        </p:blipFill>
        <p:spPr>
          <a:xfrm>
            <a:off x="2453463" y="3679372"/>
            <a:ext cx="3554276" cy="1639966"/>
          </a:xfrm>
          <a:prstGeom prst="rect">
            <a:avLst/>
          </a:prstGeom>
        </p:spPr>
      </p:pic>
      <p:pic>
        <p:nvPicPr>
          <p:cNvPr id="6" name="Picture 5">
            <a:extLst>
              <a:ext uri="{FF2B5EF4-FFF2-40B4-BE49-F238E27FC236}">
                <a16:creationId xmlns:a16="http://schemas.microsoft.com/office/drawing/2014/main" id="{F7201C3C-46F5-7551-8634-6805C413598B}"/>
              </a:ext>
            </a:extLst>
          </p:cNvPr>
          <p:cNvPicPr>
            <a:picLocks noChangeAspect="1"/>
          </p:cNvPicPr>
          <p:nvPr/>
        </p:nvPicPr>
        <p:blipFill>
          <a:blip r:embed="rId5"/>
          <a:stretch>
            <a:fillRect/>
          </a:stretch>
        </p:blipFill>
        <p:spPr>
          <a:xfrm>
            <a:off x="2715654" y="5328398"/>
            <a:ext cx="3584759" cy="1133954"/>
          </a:xfrm>
          <a:prstGeom prst="rect">
            <a:avLst/>
          </a:prstGeom>
        </p:spPr>
      </p:pic>
      <p:pic>
        <p:nvPicPr>
          <p:cNvPr id="7" name="Picture 6">
            <a:extLst>
              <a:ext uri="{FF2B5EF4-FFF2-40B4-BE49-F238E27FC236}">
                <a16:creationId xmlns:a16="http://schemas.microsoft.com/office/drawing/2014/main" id="{713B25A3-3A05-476B-490A-5FCB8B4563CD}"/>
              </a:ext>
            </a:extLst>
          </p:cNvPr>
          <p:cNvPicPr>
            <a:picLocks noChangeAspect="1"/>
          </p:cNvPicPr>
          <p:nvPr/>
        </p:nvPicPr>
        <p:blipFill>
          <a:blip r:embed="rId6"/>
          <a:stretch>
            <a:fillRect/>
          </a:stretch>
        </p:blipFill>
        <p:spPr>
          <a:xfrm>
            <a:off x="2524590" y="6462352"/>
            <a:ext cx="3554276" cy="1329043"/>
          </a:xfrm>
          <a:prstGeom prst="rect">
            <a:avLst/>
          </a:prstGeom>
        </p:spPr>
      </p:pic>
      <p:pic>
        <p:nvPicPr>
          <p:cNvPr id="8" name="Picture 7">
            <a:extLst>
              <a:ext uri="{FF2B5EF4-FFF2-40B4-BE49-F238E27FC236}">
                <a16:creationId xmlns:a16="http://schemas.microsoft.com/office/drawing/2014/main" id="{E13B2B97-A218-4320-B887-08E69C20436A}"/>
              </a:ext>
            </a:extLst>
          </p:cNvPr>
          <p:cNvPicPr>
            <a:picLocks noChangeAspect="1"/>
          </p:cNvPicPr>
          <p:nvPr/>
        </p:nvPicPr>
        <p:blipFill>
          <a:blip r:embed="rId7"/>
          <a:stretch>
            <a:fillRect/>
          </a:stretch>
        </p:blipFill>
        <p:spPr>
          <a:xfrm>
            <a:off x="9037225" y="5370230"/>
            <a:ext cx="3139712" cy="1127858"/>
          </a:xfrm>
          <a:prstGeom prst="rect">
            <a:avLst/>
          </a:prstGeom>
        </p:spPr>
      </p:pic>
      <p:pic>
        <p:nvPicPr>
          <p:cNvPr id="10" name="Picture 9">
            <a:extLst>
              <a:ext uri="{FF2B5EF4-FFF2-40B4-BE49-F238E27FC236}">
                <a16:creationId xmlns:a16="http://schemas.microsoft.com/office/drawing/2014/main" id="{FDA49E93-AACF-D9A6-AA3F-3F2C2BD6F0B8}"/>
              </a:ext>
            </a:extLst>
          </p:cNvPr>
          <p:cNvPicPr>
            <a:picLocks noChangeAspect="1"/>
          </p:cNvPicPr>
          <p:nvPr/>
        </p:nvPicPr>
        <p:blipFill>
          <a:blip r:embed="rId8"/>
          <a:stretch>
            <a:fillRect/>
          </a:stretch>
        </p:blipFill>
        <p:spPr>
          <a:xfrm>
            <a:off x="9007871" y="6383097"/>
            <a:ext cx="3554276" cy="1408298"/>
          </a:xfrm>
          <a:prstGeom prst="rect">
            <a:avLst/>
          </a:prstGeom>
        </p:spPr>
      </p:pic>
      <p:sp>
        <p:nvSpPr>
          <p:cNvPr id="11" name="Text 15">
            <a:extLst>
              <a:ext uri="{FF2B5EF4-FFF2-40B4-BE49-F238E27FC236}">
                <a16:creationId xmlns:a16="http://schemas.microsoft.com/office/drawing/2014/main" id="{8101F7B3-55B3-4E6D-ADF9-667C97C99FC7}"/>
              </a:ext>
            </a:extLst>
          </p:cNvPr>
          <p:cNvSpPr/>
          <p:nvPr/>
        </p:nvSpPr>
        <p:spPr>
          <a:xfrm>
            <a:off x="8893112" y="2720672"/>
            <a:ext cx="3013472" cy="376595"/>
          </a:xfrm>
          <a:prstGeom prst="rect">
            <a:avLst/>
          </a:prstGeom>
          <a:noFill/>
          <a:ln/>
        </p:spPr>
        <p:txBody>
          <a:bodyPr wrap="none" lIns="0" tIns="0" rIns="0" bIns="0" rtlCol="0" anchor="t"/>
          <a:lstStyle/>
          <a:p>
            <a:pPr marL="0" indent="0">
              <a:lnSpc>
                <a:spcPts val="2950"/>
              </a:lnSpc>
              <a:buNone/>
            </a:pPr>
            <a:r>
              <a:rPr lang="en-US" sz="2800" dirty="0">
                <a:solidFill>
                  <a:srgbClr val="3A1953"/>
                </a:solidFill>
                <a:latin typeface="DM Sans" pitchFamily="2" charset="0"/>
              </a:rPr>
              <a:t>     Data </a:t>
            </a:r>
          </a:p>
          <a:p>
            <a:pPr marL="0" indent="0">
              <a:lnSpc>
                <a:spcPts val="2950"/>
              </a:lnSpc>
              <a:buNone/>
            </a:pPr>
            <a:r>
              <a:rPr lang="en-US" sz="2800" dirty="0">
                <a:solidFill>
                  <a:srgbClr val="3A1953"/>
                </a:solidFill>
                <a:latin typeface="DM Sans" pitchFamily="2" charset="0"/>
              </a:rPr>
              <a:t>Augmentation</a:t>
            </a:r>
          </a:p>
        </p:txBody>
      </p:sp>
      <p:sp>
        <p:nvSpPr>
          <p:cNvPr id="22" name="Text 16">
            <a:extLst>
              <a:ext uri="{FF2B5EF4-FFF2-40B4-BE49-F238E27FC236}">
                <a16:creationId xmlns:a16="http://schemas.microsoft.com/office/drawing/2014/main" id="{833AA0C0-B163-5643-7917-0AD054DEBA1E}"/>
              </a:ext>
            </a:extLst>
          </p:cNvPr>
          <p:cNvSpPr/>
          <p:nvPr/>
        </p:nvSpPr>
        <p:spPr>
          <a:xfrm>
            <a:off x="9316675" y="3813534"/>
            <a:ext cx="5567720" cy="771525"/>
          </a:xfrm>
          <a:prstGeom prst="rect">
            <a:avLst/>
          </a:prstGeom>
          <a:noFill/>
          <a:ln/>
        </p:spPr>
        <p:txBody>
          <a:bodyPr wrap="square" lIns="0" tIns="0" rIns="0" bIns="0" rtlCol="0" anchor="t"/>
          <a:lstStyle/>
          <a:p>
            <a:pPr marL="0" indent="0">
              <a:lnSpc>
                <a:spcPts val="3000"/>
              </a:lnSpc>
              <a:buNone/>
            </a:pPr>
            <a:r>
              <a:rPr lang="en-US" sz="2400" dirty="0">
                <a:latin typeface="Abadi" panose="020B0604020104020204" pitchFamily="34" charset="0"/>
              </a:rPr>
              <a:t>Data Augmentation </a:t>
            </a:r>
          </a:p>
        </p:txBody>
      </p:sp>
      <p:sp>
        <p:nvSpPr>
          <p:cNvPr id="13" name="Text 0">
            <a:extLst>
              <a:ext uri="{FF2B5EF4-FFF2-40B4-BE49-F238E27FC236}">
                <a16:creationId xmlns:a16="http://schemas.microsoft.com/office/drawing/2014/main" id="{A593254E-F50E-7779-29B5-4C2D45A00056}"/>
              </a:ext>
            </a:extLst>
          </p:cNvPr>
          <p:cNvSpPr/>
          <p:nvPr/>
        </p:nvSpPr>
        <p:spPr>
          <a:xfrm>
            <a:off x="2683268" y="645562"/>
            <a:ext cx="9686274" cy="1002402"/>
          </a:xfrm>
          <a:prstGeom prst="rect">
            <a:avLst/>
          </a:prstGeom>
          <a:noFill/>
          <a:ln/>
        </p:spPr>
        <p:txBody>
          <a:bodyPr wrap="square" lIns="0" tIns="0" rIns="0" bIns="0" rtlCol="0" anchor="t"/>
          <a:lstStyle/>
          <a:p>
            <a:pPr marL="0" indent="0">
              <a:lnSpc>
                <a:spcPts val="5900"/>
              </a:lnSpc>
              <a:buNone/>
            </a:pPr>
            <a:r>
              <a:rPr lang="en-US" sz="4800" dirty="0">
                <a:solidFill>
                  <a:srgbClr val="3A1953"/>
                </a:solidFill>
                <a:latin typeface="DM Sans" pitchFamily="2" charset="0"/>
              </a:rPr>
              <a:t>Pre-Processing</a:t>
            </a:r>
            <a:r>
              <a:rPr lang="ar-EG" sz="4800" dirty="0">
                <a:solidFill>
                  <a:srgbClr val="3A1953"/>
                </a:solidFill>
                <a:latin typeface="DM Sans" pitchFamily="2" charset="0"/>
              </a:rPr>
              <a:t> </a:t>
            </a:r>
            <a:r>
              <a:rPr lang="pt-BR" sz="4800" dirty="0">
                <a:solidFill>
                  <a:srgbClr val="3A1953"/>
                </a:solidFill>
                <a:latin typeface="DM Sans" pitchFamily="2" charset="0"/>
              </a:rPr>
              <a:t> Wordes Based</a:t>
            </a:r>
            <a:r>
              <a:rPr lang="ar-EG" sz="4800" dirty="0">
                <a:solidFill>
                  <a:srgbClr val="3A1953"/>
                </a:solidFill>
                <a:latin typeface="DM Sans" pitchFamily="2" charset="0"/>
              </a:rPr>
              <a:t> </a:t>
            </a:r>
            <a:endParaRPr lang="en-US" sz="4800" dirty="0">
              <a:solidFill>
                <a:srgbClr val="3A1953"/>
              </a:solidFill>
              <a:latin typeface="DM Sans" pitchFamily="2" charset="0"/>
            </a:endParaRPr>
          </a:p>
        </p:txBody>
      </p:sp>
    </p:spTree>
    <p:extLst>
      <p:ext uri="{BB962C8B-B14F-4D97-AF65-F5344CB8AC3E}">
        <p14:creationId xmlns:p14="http://schemas.microsoft.com/office/powerpoint/2010/main" val="30211420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A7C56F-E872-C211-592A-F90D43B35CED}"/>
              </a:ext>
            </a:extLst>
          </p:cNvPr>
          <p:cNvSpPr txBox="1"/>
          <p:nvPr/>
        </p:nvSpPr>
        <p:spPr>
          <a:xfrm>
            <a:off x="651510" y="2150626"/>
            <a:ext cx="7315200" cy="2308324"/>
          </a:xfrm>
          <a:prstGeom prst="rect">
            <a:avLst/>
          </a:prstGeom>
          <a:noFill/>
        </p:spPr>
        <p:txBody>
          <a:bodyPr wrap="square">
            <a:spAutoFit/>
          </a:bodyPr>
          <a:lstStyle/>
          <a:p>
            <a:r>
              <a:rPr lang="en-US" sz="7200" dirty="0">
                <a:solidFill>
                  <a:srgbClr val="3A1953"/>
                </a:solidFill>
                <a:latin typeface="Abadi" panose="020B0604020104020204" pitchFamily="34" charset="0"/>
              </a:rPr>
              <a:t>Model-Dataset flowchart</a:t>
            </a:r>
          </a:p>
        </p:txBody>
      </p:sp>
      <p:pic>
        <p:nvPicPr>
          <p:cNvPr id="3" name="Picture 2">
            <a:extLst>
              <a:ext uri="{FF2B5EF4-FFF2-40B4-BE49-F238E27FC236}">
                <a16:creationId xmlns:a16="http://schemas.microsoft.com/office/drawing/2014/main" id="{53E0A494-D618-1229-4882-C07DC55FFF9D}"/>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37891" t="29584" r="31797" b="5555"/>
          <a:stretch/>
        </p:blipFill>
        <p:spPr>
          <a:xfrm>
            <a:off x="7416920" y="0"/>
            <a:ext cx="7213480" cy="8229600"/>
          </a:xfrm>
          <a:prstGeom prst="rect">
            <a:avLst/>
          </a:prstGeom>
        </p:spPr>
      </p:pic>
    </p:spTree>
    <p:extLst>
      <p:ext uri="{BB962C8B-B14F-4D97-AF65-F5344CB8AC3E}">
        <p14:creationId xmlns:p14="http://schemas.microsoft.com/office/powerpoint/2010/main" val="15902208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850702" y="670322"/>
            <a:ext cx="6076474" cy="759619"/>
          </a:xfrm>
          <a:prstGeom prst="rect">
            <a:avLst/>
          </a:prstGeom>
          <a:noFill/>
          <a:ln/>
        </p:spPr>
        <p:txBody>
          <a:bodyPr wrap="none" lIns="0" tIns="0" rIns="0" bIns="0" rtlCol="0" anchor="t"/>
          <a:lstStyle/>
          <a:p>
            <a:pPr marL="0" indent="0">
              <a:lnSpc>
                <a:spcPts val="5950"/>
              </a:lnSpc>
              <a:buNone/>
            </a:pPr>
            <a:r>
              <a:rPr lang="en-US" sz="4750" dirty="0">
                <a:solidFill>
                  <a:srgbClr val="3A1953"/>
                </a:solidFill>
                <a:latin typeface="DM Sans Medium" pitchFamily="34" charset="0"/>
                <a:ea typeface="DM Sans Medium" pitchFamily="34" charset="-122"/>
                <a:cs typeface="DM Sans Medium" pitchFamily="34" charset="-120"/>
              </a:rPr>
              <a:t>Dataset Usage</a:t>
            </a:r>
            <a:endParaRPr lang="en-US" sz="4750" dirty="0">
              <a:solidFill>
                <a:srgbClr val="3A1953"/>
              </a:solidFill>
              <a:latin typeface="Abadi" panose="020B0604020104020204" pitchFamily="34" charset="0"/>
            </a:endParaRPr>
          </a:p>
        </p:txBody>
      </p:sp>
      <p:sp>
        <p:nvSpPr>
          <p:cNvPr id="4" name="Shape 1"/>
          <p:cNvSpPr/>
          <p:nvPr/>
        </p:nvSpPr>
        <p:spPr>
          <a:xfrm>
            <a:off x="1200031" y="1794510"/>
            <a:ext cx="30480" cy="5764768"/>
          </a:xfrm>
          <a:prstGeom prst="roundRect">
            <a:avLst>
              <a:gd name="adj" fmla="val 119617"/>
            </a:avLst>
          </a:prstGeom>
          <a:solidFill>
            <a:srgbClr val="3A1953"/>
          </a:solidFill>
          <a:ln/>
        </p:spPr>
        <p:txBody>
          <a:bodyPr/>
          <a:lstStyle/>
          <a:p>
            <a:endParaRPr lang="en-US"/>
          </a:p>
        </p:txBody>
      </p:sp>
      <p:sp>
        <p:nvSpPr>
          <p:cNvPr id="5" name="Shape 2"/>
          <p:cNvSpPr/>
          <p:nvPr/>
        </p:nvSpPr>
        <p:spPr>
          <a:xfrm>
            <a:off x="1458218" y="2326005"/>
            <a:ext cx="850702" cy="30480"/>
          </a:xfrm>
          <a:prstGeom prst="roundRect">
            <a:avLst>
              <a:gd name="adj" fmla="val 119617"/>
            </a:avLst>
          </a:prstGeom>
          <a:solidFill>
            <a:srgbClr val="3A1953"/>
          </a:solidFill>
          <a:ln/>
        </p:spPr>
        <p:txBody>
          <a:bodyPr/>
          <a:lstStyle/>
          <a:p>
            <a:endParaRPr lang="en-US"/>
          </a:p>
        </p:txBody>
      </p:sp>
      <p:sp>
        <p:nvSpPr>
          <p:cNvPr id="6" name="Shape 3"/>
          <p:cNvSpPr/>
          <p:nvPr/>
        </p:nvSpPr>
        <p:spPr>
          <a:xfrm>
            <a:off x="941844" y="2067877"/>
            <a:ext cx="546854" cy="546854"/>
          </a:xfrm>
          <a:prstGeom prst="roundRect">
            <a:avLst>
              <a:gd name="adj" fmla="val 6667"/>
            </a:avLst>
          </a:prstGeom>
          <a:solidFill>
            <a:srgbClr val="3A1953"/>
          </a:solidFill>
          <a:ln/>
        </p:spPr>
        <p:txBody>
          <a:bodyPr/>
          <a:lstStyle/>
          <a:p>
            <a:endParaRPr lang="en-US"/>
          </a:p>
        </p:txBody>
      </p:sp>
      <p:sp>
        <p:nvSpPr>
          <p:cNvPr id="7" name="Text 4"/>
          <p:cNvSpPr/>
          <p:nvPr/>
        </p:nvSpPr>
        <p:spPr>
          <a:xfrm>
            <a:off x="1155442" y="2158960"/>
            <a:ext cx="119658" cy="364569"/>
          </a:xfrm>
          <a:prstGeom prst="rect">
            <a:avLst/>
          </a:prstGeom>
          <a:noFill/>
          <a:ln/>
        </p:spPr>
        <p:txBody>
          <a:bodyPr wrap="none" lIns="0" tIns="0" rIns="0" bIns="0" rtlCol="0" anchor="t"/>
          <a:lstStyle/>
          <a:p>
            <a:pPr marL="0" indent="0" algn="ctr">
              <a:lnSpc>
                <a:spcPts val="2850"/>
              </a:lnSpc>
              <a:buNone/>
            </a:pPr>
            <a:r>
              <a:rPr lang="en-US" sz="2850" dirty="0">
                <a:solidFill>
                  <a:srgbClr val="D6D9D7"/>
                </a:solidFill>
                <a:latin typeface="DM Sans Medium" pitchFamily="34" charset="0"/>
                <a:ea typeface="DM Sans Medium" pitchFamily="34" charset="-122"/>
                <a:cs typeface="DM Sans Medium" pitchFamily="34" charset="-120"/>
              </a:rPr>
              <a:t>1</a:t>
            </a:r>
            <a:endParaRPr lang="en-US" sz="2850" dirty="0">
              <a:latin typeface="Abadi" panose="020B0604020104020204" pitchFamily="34" charset="0"/>
            </a:endParaRPr>
          </a:p>
        </p:txBody>
      </p:sp>
      <p:sp>
        <p:nvSpPr>
          <p:cNvPr id="8" name="Text 5"/>
          <p:cNvSpPr/>
          <p:nvPr/>
        </p:nvSpPr>
        <p:spPr>
          <a:xfrm>
            <a:off x="2552105" y="2037517"/>
            <a:ext cx="3038237" cy="379809"/>
          </a:xfrm>
          <a:prstGeom prst="rect">
            <a:avLst/>
          </a:prstGeom>
          <a:noFill/>
          <a:ln/>
        </p:spPr>
        <p:txBody>
          <a:bodyPr wrap="none" lIns="0" tIns="0" rIns="0" bIns="0" rtlCol="0" anchor="t"/>
          <a:lstStyle/>
          <a:p>
            <a:pPr marL="0" indent="0" algn="l">
              <a:lnSpc>
                <a:spcPts val="2950"/>
              </a:lnSpc>
              <a:buNone/>
            </a:pPr>
            <a:r>
              <a:rPr lang="en-US" sz="2800" dirty="0">
                <a:solidFill>
                  <a:srgbClr val="3A1953"/>
                </a:solidFill>
                <a:latin typeface="DM Sans Medium" pitchFamily="34" charset="0"/>
                <a:ea typeface="DM Sans Medium" pitchFamily="34" charset="-122"/>
                <a:cs typeface="DM Sans Medium" pitchFamily="34" charset="-120"/>
              </a:rPr>
              <a:t>Training</a:t>
            </a:r>
            <a:endParaRPr lang="en-US" sz="2800" dirty="0">
              <a:solidFill>
                <a:srgbClr val="3A1953"/>
              </a:solidFill>
              <a:latin typeface="Abadi" panose="020B0604020104020204" pitchFamily="34" charset="0"/>
            </a:endParaRPr>
          </a:p>
        </p:txBody>
      </p:sp>
      <p:sp>
        <p:nvSpPr>
          <p:cNvPr id="9" name="Text 6"/>
          <p:cNvSpPr/>
          <p:nvPr/>
        </p:nvSpPr>
        <p:spPr>
          <a:xfrm>
            <a:off x="2552105" y="2563058"/>
            <a:ext cx="5741194" cy="2332434"/>
          </a:xfrm>
          <a:prstGeom prst="rect">
            <a:avLst/>
          </a:prstGeom>
          <a:noFill/>
          <a:ln/>
        </p:spPr>
        <p:txBody>
          <a:bodyPr wrap="square" lIns="0" tIns="0" rIns="0" bIns="0" rtlCol="0" anchor="t"/>
          <a:lstStyle/>
          <a:p>
            <a:pPr marL="0" indent="0" algn="l">
              <a:lnSpc>
                <a:spcPts val="3050"/>
              </a:lnSpc>
              <a:buNone/>
            </a:pPr>
            <a:r>
              <a:rPr lang="en-US" sz="2400" dirty="0">
                <a:latin typeface="Abadi" panose="020B0604020104020204" pitchFamily="34" charset="0"/>
                <a:ea typeface="Inter" pitchFamily="34" charset="-122"/>
                <a:cs typeface="Inter" pitchFamily="34" charset="-120"/>
              </a:rPr>
              <a:t>The dataset is used to train models to recognize signs from video sequences. The model leverages algorithms like Convolutional Neural Networks (CNN) and Recurrent Neural Networks (RNN) to analyze the gestures and translate them into text or speech.</a:t>
            </a:r>
            <a:endParaRPr lang="en-US" sz="2400" dirty="0">
              <a:latin typeface="Abadi" panose="020B0604020104020204" pitchFamily="34" charset="0"/>
            </a:endParaRPr>
          </a:p>
        </p:txBody>
      </p:sp>
      <p:sp>
        <p:nvSpPr>
          <p:cNvPr id="10" name="Shape 7"/>
          <p:cNvSpPr/>
          <p:nvPr/>
        </p:nvSpPr>
        <p:spPr>
          <a:xfrm>
            <a:off x="1458218" y="5913001"/>
            <a:ext cx="850702" cy="30480"/>
          </a:xfrm>
          <a:prstGeom prst="roundRect">
            <a:avLst>
              <a:gd name="adj" fmla="val 119617"/>
            </a:avLst>
          </a:prstGeom>
          <a:solidFill>
            <a:srgbClr val="3A1953"/>
          </a:solidFill>
          <a:ln/>
        </p:spPr>
        <p:txBody>
          <a:bodyPr/>
          <a:lstStyle/>
          <a:p>
            <a:endParaRPr lang="en-US"/>
          </a:p>
        </p:txBody>
      </p:sp>
      <p:sp>
        <p:nvSpPr>
          <p:cNvPr id="11" name="Shape 8"/>
          <p:cNvSpPr/>
          <p:nvPr/>
        </p:nvSpPr>
        <p:spPr>
          <a:xfrm>
            <a:off x="941844" y="5654873"/>
            <a:ext cx="546854" cy="546854"/>
          </a:xfrm>
          <a:prstGeom prst="roundRect">
            <a:avLst>
              <a:gd name="adj" fmla="val 6667"/>
            </a:avLst>
          </a:prstGeom>
          <a:solidFill>
            <a:srgbClr val="3A1953"/>
          </a:solidFill>
          <a:ln/>
        </p:spPr>
        <p:txBody>
          <a:bodyPr/>
          <a:lstStyle/>
          <a:p>
            <a:endParaRPr lang="en-US"/>
          </a:p>
        </p:txBody>
      </p:sp>
      <p:sp>
        <p:nvSpPr>
          <p:cNvPr id="12" name="Text 9"/>
          <p:cNvSpPr/>
          <p:nvPr/>
        </p:nvSpPr>
        <p:spPr>
          <a:xfrm>
            <a:off x="1110079" y="5745956"/>
            <a:ext cx="210383" cy="364569"/>
          </a:xfrm>
          <a:prstGeom prst="rect">
            <a:avLst/>
          </a:prstGeom>
          <a:noFill/>
          <a:ln/>
        </p:spPr>
        <p:txBody>
          <a:bodyPr wrap="none" lIns="0" tIns="0" rIns="0" bIns="0" rtlCol="0" anchor="t"/>
          <a:lstStyle/>
          <a:p>
            <a:pPr marL="0" indent="0" algn="ctr">
              <a:lnSpc>
                <a:spcPts val="2850"/>
              </a:lnSpc>
              <a:buNone/>
            </a:pPr>
            <a:r>
              <a:rPr lang="en-US" sz="2850" dirty="0">
                <a:solidFill>
                  <a:srgbClr val="D6D9D7"/>
                </a:solidFill>
                <a:latin typeface="DM Sans Medium" pitchFamily="34" charset="0"/>
                <a:ea typeface="DM Sans Medium" pitchFamily="34" charset="-122"/>
                <a:cs typeface="DM Sans Medium" pitchFamily="34" charset="-120"/>
              </a:rPr>
              <a:t>2</a:t>
            </a:r>
            <a:endParaRPr lang="en-US" sz="2850" dirty="0">
              <a:latin typeface="Abadi" panose="020B0604020104020204" pitchFamily="34" charset="0"/>
            </a:endParaRPr>
          </a:p>
        </p:txBody>
      </p:sp>
      <p:sp>
        <p:nvSpPr>
          <p:cNvPr id="13" name="Text 10"/>
          <p:cNvSpPr/>
          <p:nvPr/>
        </p:nvSpPr>
        <p:spPr>
          <a:xfrm>
            <a:off x="2552105" y="5624513"/>
            <a:ext cx="3038237" cy="379809"/>
          </a:xfrm>
          <a:prstGeom prst="rect">
            <a:avLst/>
          </a:prstGeom>
          <a:noFill/>
          <a:ln/>
        </p:spPr>
        <p:txBody>
          <a:bodyPr wrap="none" lIns="0" tIns="0" rIns="0" bIns="0" rtlCol="0" anchor="t"/>
          <a:lstStyle/>
          <a:p>
            <a:pPr marL="0" indent="0" algn="l">
              <a:lnSpc>
                <a:spcPts val="2950"/>
              </a:lnSpc>
              <a:buNone/>
            </a:pPr>
            <a:r>
              <a:rPr lang="en-US" sz="2800" dirty="0">
                <a:solidFill>
                  <a:srgbClr val="3A1953"/>
                </a:solidFill>
                <a:latin typeface="DM Sans Medium" pitchFamily="34" charset="0"/>
                <a:ea typeface="DM Sans Medium" pitchFamily="34" charset="-122"/>
                <a:cs typeface="DM Sans Medium" pitchFamily="34" charset="-120"/>
              </a:rPr>
              <a:t>Testing</a:t>
            </a:r>
            <a:endParaRPr lang="en-US" sz="2800" dirty="0">
              <a:solidFill>
                <a:srgbClr val="3A1953"/>
              </a:solidFill>
              <a:latin typeface="Abadi" panose="020B0604020104020204" pitchFamily="34" charset="0"/>
            </a:endParaRPr>
          </a:p>
        </p:txBody>
      </p:sp>
      <p:sp>
        <p:nvSpPr>
          <p:cNvPr id="14" name="Text 11"/>
          <p:cNvSpPr/>
          <p:nvPr/>
        </p:nvSpPr>
        <p:spPr>
          <a:xfrm>
            <a:off x="2552105" y="6150054"/>
            <a:ext cx="5741194" cy="1166217"/>
          </a:xfrm>
          <a:prstGeom prst="rect">
            <a:avLst/>
          </a:prstGeom>
          <a:noFill/>
          <a:ln/>
        </p:spPr>
        <p:txBody>
          <a:bodyPr wrap="square" lIns="0" tIns="0" rIns="0" bIns="0" rtlCol="0" anchor="t"/>
          <a:lstStyle/>
          <a:p>
            <a:pPr marL="0" indent="0" algn="l">
              <a:lnSpc>
                <a:spcPts val="3050"/>
              </a:lnSpc>
              <a:buNone/>
            </a:pPr>
            <a:r>
              <a:rPr lang="en-US" sz="2400" dirty="0">
                <a:latin typeface="Abadi" panose="020B0604020104020204" pitchFamily="34" charset="0"/>
                <a:ea typeface="Inter" pitchFamily="34" charset="-122"/>
                <a:cs typeface="Inter" pitchFamily="34" charset="-120"/>
              </a:rPr>
              <a:t>A portion of the dataset is reserved for testing to measure the model’s accuracy in recognizing new signs it hasn’t encountered before.</a:t>
            </a:r>
            <a:endParaRPr lang="en-US" sz="2400" dirty="0">
              <a:latin typeface="Abadi" panose="020B0604020104020204" pitchFamily="34" charset="0"/>
            </a:endParaRPr>
          </a:p>
        </p:txBody>
      </p:sp>
      <p:pic>
        <p:nvPicPr>
          <p:cNvPr id="15" name="Image 0" descr="preencoded.png">
            <a:extLst>
              <a:ext uri="{FF2B5EF4-FFF2-40B4-BE49-F238E27FC236}">
                <a16:creationId xmlns:a16="http://schemas.microsoft.com/office/drawing/2014/main" id="{1D06636E-90C2-B887-178B-2EF887DBF2CC}"/>
              </a:ext>
            </a:extLst>
          </p:cNvPr>
          <p:cNvPicPr>
            <a:picLocks noChangeAspect="1"/>
          </p:cNvPicPr>
          <p:nvPr/>
        </p:nvPicPr>
        <p:blipFill>
          <a:blip r:embed="rId3"/>
          <a:stretch>
            <a:fillRect/>
          </a:stretch>
        </p:blipFill>
        <p:spPr>
          <a:xfrm>
            <a:off x="9144000" y="0"/>
            <a:ext cx="5486400" cy="8229600"/>
          </a:xfrm>
          <a:prstGeom prst="rect">
            <a:avLst/>
          </a:prstGeom>
        </p:spPr>
      </p:pic>
    </p:spTree>
    <p:extLst>
      <p:ext uri="{BB962C8B-B14F-4D97-AF65-F5344CB8AC3E}">
        <p14:creationId xmlns:p14="http://schemas.microsoft.com/office/powerpoint/2010/main" val="29453262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374145-A43A-FB56-8065-F615814EA036}"/>
              </a:ext>
            </a:extLst>
          </p:cNvPr>
          <p:cNvSpPr txBox="1"/>
          <p:nvPr/>
        </p:nvSpPr>
        <p:spPr>
          <a:xfrm>
            <a:off x="841004" y="1852641"/>
            <a:ext cx="7315200" cy="4832092"/>
          </a:xfrm>
          <a:prstGeom prst="rect">
            <a:avLst/>
          </a:prstGeom>
          <a:noFill/>
        </p:spPr>
        <p:txBody>
          <a:bodyPr wrap="square">
            <a:spAutoFit/>
          </a:bodyPr>
          <a:lstStyle/>
          <a:p>
            <a:r>
              <a:rPr lang="en-US" sz="4400" dirty="0">
                <a:solidFill>
                  <a:schemeClr val="bg1">
                    <a:lumMod val="95000"/>
                  </a:schemeClr>
                </a:solidFill>
                <a:latin typeface="DM Sans Medium" pitchFamily="34" charset="0"/>
                <a:ea typeface="DM Sans Medium" pitchFamily="34" charset="-122"/>
                <a:cs typeface="DM Sans Medium" pitchFamily="34" charset="-120"/>
              </a:rPr>
              <a:t> </a:t>
            </a:r>
            <a:r>
              <a:rPr lang="en-US" sz="6000" dirty="0">
                <a:solidFill>
                  <a:srgbClr val="3A1953"/>
                </a:solidFill>
                <a:latin typeface="DM Sans Medium" pitchFamily="34" charset="0"/>
                <a:ea typeface="DM Sans Medium" pitchFamily="34" charset="-122"/>
                <a:cs typeface="DM Sans Medium" pitchFamily="34" charset="-120"/>
              </a:rPr>
              <a:t>Sign Language</a:t>
            </a:r>
            <a:endParaRPr lang="en-US" sz="6000" dirty="0">
              <a:solidFill>
                <a:srgbClr val="3A1953"/>
              </a:solidFill>
              <a:latin typeface="Abadi" panose="020B0604020104020204" pitchFamily="34" charset="0"/>
            </a:endParaRPr>
          </a:p>
          <a:p>
            <a:r>
              <a:rPr lang="en-US" sz="6000" dirty="0">
                <a:solidFill>
                  <a:srgbClr val="3A1953"/>
                </a:solidFill>
                <a:latin typeface="DM Sans Medium" pitchFamily="34" charset="0"/>
                <a:ea typeface="DM Sans Medium" pitchFamily="34" charset="-122"/>
                <a:cs typeface="DM Sans Medium" pitchFamily="34" charset="-120"/>
              </a:rPr>
              <a:t> Algorithm</a:t>
            </a:r>
            <a:endParaRPr lang="en-US" sz="6000" dirty="0">
              <a:solidFill>
                <a:srgbClr val="3A1953"/>
              </a:solidFill>
              <a:latin typeface="DM Sans Medium" pitchFamily="34" charset="0"/>
            </a:endParaRPr>
          </a:p>
          <a:p>
            <a:endParaRPr lang="en-US" sz="2400" dirty="0">
              <a:latin typeface="DM Sans Medium" pitchFamily="34" charset="0"/>
            </a:endParaRPr>
          </a:p>
          <a:p>
            <a:r>
              <a:rPr lang="en-US" sz="2400" dirty="0">
                <a:effectLst/>
                <a:latin typeface="Abadi" panose="020B0604020104020204" pitchFamily="34" charset="0"/>
                <a:ea typeface="Calibri" panose="020F0502020204030204" pitchFamily="34" charset="0"/>
                <a:cs typeface="Arial" panose="020B0604020202020204" pitchFamily="34" charset="0"/>
              </a:rPr>
              <a:t>The algorithm is the core component that processes the dataset and converts sign language gestures into written text. It involves several steps, including video processing, feature extraction, gesture recognition, and text-to-speech conversion. </a:t>
            </a:r>
            <a:endParaRPr lang="en-US" sz="2400" dirty="0">
              <a:latin typeface="DM Sans Medium" pitchFamily="34" charset="0"/>
            </a:endParaRPr>
          </a:p>
          <a:p>
            <a:endParaRPr lang="en-US" sz="4400" dirty="0">
              <a:solidFill>
                <a:schemeClr val="bg1">
                  <a:lumMod val="95000"/>
                </a:schemeClr>
              </a:solidFill>
              <a:latin typeface="Abadi" panose="020B0604020104020204" pitchFamily="34" charset="0"/>
            </a:endParaRPr>
          </a:p>
        </p:txBody>
      </p:sp>
      <p:pic>
        <p:nvPicPr>
          <p:cNvPr id="4" name="Picture 3">
            <a:extLst>
              <a:ext uri="{FF2B5EF4-FFF2-40B4-BE49-F238E27FC236}">
                <a16:creationId xmlns:a16="http://schemas.microsoft.com/office/drawing/2014/main" id="{E1E6151C-DDC5-3C51-0810-19819C6A1DC7}"/>
              </a:ext>
            </a:extLst>
          </p:cNvPr>
          <p:cNvPicPr>
            <a:picLocks noChangeAspect="1"/>
          </p:cNvPicPr>
          <p:nvPr/>
        </p:nvPicPr>
        <p:blipFill>
          <a:blip r:embed="rId2"/>
          <a:stretch>
            <a:fillRect/>
          </a:stretch>
        </p:blipFill>
        <p:spPr>
          <a:xfrm>
            <a:off x="8445572" y="0"/>
            <a:ext cx="6196403" cy="8229599"/>
          </a:xfrm>
          <a:prstGeom prst="rect">
            <a:avLst/>
          </a:prstGeom>
        </p:spPr>
      </p:pic>
    </p:spTree>
    <p:extLst>
      <p:ext uri="{BB962C8B-B14F-4D97-AF65-F5344CB8AC3E}">
        <p14:creationId xmlns:p14="http://schemas.microsoft.com/office/powerpoint/2010/main" val="42124069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0"/>
          <p:cNvSpPr/>
          <p:nvPr/>
        </p:nvSpPr>
        <p:spPr>
          <a:xfrm>
            <a:off x="346768" y="257861"/>
            <a:ext cx="6172200" cy="771525"/>
          </a:xfrm>
          <a:prstGeom prst="rect">
            <a:avLst/>
          </a:prstGeom>
          <a:noFill/>
          <a:ln/>
        </p:spPr>
        <p:txBody>
          <a:bodyPr wrap="none" lIns="0" tIns="0" rIns="0" bIns="0" rtlCol="0" anchor="t"/>
          <a:lstStyle/>
          <a:p>
            <a:pPr marL="0" indent="0">
              <a:lnSpc>
                <a:spcPts val="6050"/>
              </a:lnSpc>
              <a:buNone/>
            </a:pPr>
            <a:r>
              <a:rPr lang="en-US" sz="5400" dirty="0">
                <a:solidFill>
                  <a:srgbClr val="3A1953"/>
                </a:solidFill>
                <a:latin typeface="DM Sans Medium" pitchFamily="34" charset="0"/>
                <a:ea typeface="DM Sans Medium" pitchFamily="34" charset="-122"/>
                <a:cs typeface="DM Sans Medium" pitchFamily="34" charset="-120"/>
              </a:rPr>
              <a:t>Algorithm Overview</a:t>
            </a:r>
            <a:endParaRPr lang="en-US" sz="5400" dirty="0">
              <a:solidFill>
                <a:srgbClr val="3A1953"/>
              </a:solidFill>
              <a:latin typeface="Abadi" panose="020B0604020104020204" pitchFamily="34" charset="0"/>
            </a:endParaRPr>
          </a:p>
        </p:txBody>
      </p:sp>
      <p:sp>
        <p:nvSpPr>
          <p:cNvPr id="4" name="Shape 2"/>
          <p:cNvSpPr/>
          <p:nvPr/>
        </p:nvSpPr>
        <p:spPr>
          <a:xfrm>
            <a:off x="170972" y="1322304"/>
            <a:ext cx="555427" cy="555427"/>
          </a:xfrm>
          <a:prstGeom prst="roundRect">
            <a:avLst>
              <a:gd name="adj" fmla="val 6668"/>
            </a:avLst>
          </a:prstGeom>
          <a:solidFill>
            <a:srgbClr val="3A1953"/>
          </a:solidFill>
          <a:ln/>
        </p:spPr>
        <p:txBody>
          <a:bodyPr/>
          <a:lstStyle/>
          <a:p>
            <a:endParaRPr lang="en-US"/>
          </a:p>
        </p:txBody>
      </p:sp>
      <p:sp>
        <p:nvSpPr>
          <p:cNvPr id="5" name="Text 3"/>
          <p:cNvSpPr/>
          <p:nvPr/>
        </p:nvSpPr>
        <p:spPr>
          <a:xfrm>
            <a:off x="387905" y="1433058"/>
            <a:ext cx="121563" cy="370284"/>
          </a:xfrm>
          <a:prstGeom prst="rect">
            <a:avLst/>
          </a:prstGeom>
          <a:noFill/>
          <a:ln/>
        </p:spPr>
        <p:txBody>
          <a:bodyPr wrap="none" lIns="0" tIns="0" rIns="0" bIns="0" rtlCol="0" anchor="t"/>
          <a:lstStyle/>
          <a:p>
            <a:pPr marL="0" indent="0" algn="ctr">
              <a:lnSpc>
                <a:spcPts val="2900"/>
              </a:lnSpc>
              <a:buNone/>
            </a:pPr>
            <a:r>
              <a:rPr lang="en-US" sz="2900" dirty="0">
                <a:solidFill>
                  <a:srgbClr val="D6D9D7"/>
                </a:solidFill>
                <a:latin typeface="DM Sans Medium" pitchFamily="34" charset="0"/>
                <a:ea typeface="DM Sans Medium" pitchFamily="34" charset="-122"/>
                <a:cs typeface="DM Sans Medium" pitchFamily="34" charset="-120"/>
              </a:rPr>
              <a:t>1</a:t>
            </a:r>
            <a:endParaRPr lang="en-US" sz="2900" dirty="0">
              <a:latin typeface="Abadi" panose="020B0604020104020204" pitchFamily="34" charset="0"/>
            </a:endParaRPr>
          </a:p>
        </p:txBody>
      </p:sp>
      <p:sp>
        <p:nvSpPr>
          <p:cNvPr id="6" name="Text 4"/>
          <p:cNvSpPr/>
          <p:nvPr/>
        </p:nvSpPr>
        <p:spPr>
          <a:xfrm>
            <a:off x="834152" y="1340547"/>
            <a:ext cx="3225165" cy="385763"/>
          </a:xfrm>
          <a:prstGeom prst="rect">
            <a:avLst/>
          </a:prstGeom>
          <a:noFill/>
          <a:ln/>
        </p:spPr>
        <p:txBody>
          <a:bodyPr wrap="none" lIns="0" tIns="0" rIns="0" bIns="0" rtlCol="0" anchor="t"/>
          <a:lstStyle/>
          <a:p>
            <a:pPr marL="0" indent="0">
              <a:lnSpc>
                <a:spcPts val="3000"/>
              </a:lnSpc>
              <a:buNone/>
            </a:pPr>
            <a:r>
              <a:rPr lang="en-US" sz="2800" dirty="0">
                <a:solidFill>
                  <a:srgbClr val="3A1953"/>
                </a:solidFill>
                <a:latin typeface="Abadi" panose="020B0604020104020204" pitchFamily="34" charset="0"/>
              </a:rPr>
              <a:t> Image Processing with Open Pose Algorithm:</a:t>
            </a:r>
          </a:p>
        </p:txBody>
      </p:sp>
      <p:sp>
        <p:nvSpPr>
          <p:cNvPr id="7" name="Text 5"/>
          <p:cNvSpPr/>
          <p:nvPr/>
        </p:nvSpPr>
        <p:spPr>
          <a:xfrm>
            <a:off x="149884" y="1749931"/>
            <a:ext cx="14630399" cy="790099"/>
          </a:xfrm>
          <a:prstGeom prst="rect">
            <a:avLst/>
          </a:prstGeom>
          <a:noFill/>
          <a:ln/>
        </p:spPr>
        <p:txBody>
          <a:bodyPr wrap="square" lIns="0" tIns="0" rIns="0" bIns="0" rtlCol="0" anchor="t"/>
          <a:lstStyle/>
          <a:p>
            <a:pPr marL="0" indent="0">
              <a:lnSpc>
                <a:spcPts val="3100"/>
              </a:lnSpc>
              <a:buNone/>
            </a:pPr>
            <a:r>
              <a:rPr lang="en-US" sz="2400" dirty="0">
                <a:latin typeface="Abadi" panose="020B0604020104020204" pitchFamily="34" charset="0"/>
              </a:rPr>
              <a:t>		</a:t>
            </a:r>
            <a:r>
              <a:rPr lang="en-US" sz="2000" dirty="0">
                <a:latin typeface="Abadi" panose="020B0604020104020204" pitchFamily="34" charset="0"/>
              </a:rPr>
              <a:t>Open Pose is a framework that can extract key points from people in images, including hands and fingers. 		</a:t>
            </a:r>
          </a:p>
          <a:p>
            <a:pPr marL="0" indent="0">
              <a:lnSpc>
                <a:spcPts val="3100"/>
              </a:lnSpc>
              <a:buNone/>
            </a:pPr>
            <a:r>
              <a:rPr lang="en-US" sz="2000" dirty="0">
                <a:latin typeface="Abadi" panose="020B0604020104020204" pitchFamily="34" charset="0"/>
              </a:rPr>
              <a:t>            Using Open Pose, you can identify key points that represent movements in sign language.</a:t>
            </a:r>
            <a:endParaRPr lang="en-US" sz="2400" dirty="0">
              <a:latin typeface="Abadi" panose="020B0604020104020204" pitchFamily="34" charset="0"/>
            </a:endParaRPr>
          </a:p>
        </p:txBody>
      </p:sp>
      <p:sp>
        <p:nvSpPr>
          <p:cNvPr id="8" name="Shape 6"/>
          <p:cNvSpPr/>
          <p:nvPr/>
        </p:nvSpPr>
        <p:spPr>
          <a:xfrm>
            <a:off x="170974" y="2567256"/>
            <a:ext cx="555427" cy="555427"/>
          </a:xfrm>
          <a:prstGeom prst="roundRect">
            <a:avLst>
              <a:gd name="adj" fmla="val 6668"/>
            </a:avLst>
          </a:prstGeom>
          <a:solidFill>
            <a:srgbClr val="3A1953"/>
          </a:solidFill>
          <a:ln/>
        </p:spPr>
        <p:txBody>
          <a:bodyPr/>
          <a:lstStyle/>
          <a:p>
            <a:endParaRPr lang="en-US"/>
          </a:p>
        </p:txBody>
      </p:sp>
      <p:sp>
        <p:nvSpPr>
          <p:cNvPr id="9" name="Text 7"/>
          <p:cNvSpPr/>
          <p:nvPr/>
        </p:nvSpPr>
        <p:spPr>
          <a:xfrm>
            <a:off x="369926" y="2673282"/>
            <a:ext cx="213717" cy="370284"/>
          </a:xfrm>
          <a:prstGeom prst="rect">
            <a:avLst/>
          </a:prstGeom>
          <a:noFill/>
          <a:ln/>
        </p:spPr>
        <p:txBody>
          <a:bodyPr wrap="none" lIns="0" tIns="0" rIns="0" bIns="0" rtlCol="0" anchor="t"/>
          <a:lstStyle/>
          <a:p>
            <a:pPr marL="0" indent="0" algn="ctr">
              <a:lnSpc>
                <a:spcPts val="2900"/>
              </a:lnSpc>
              <a:buNone/>
            </a:pPr>
            <a:r>
              <a:rPr lang="en-US" sz="2900" dirty="0">
                <a:solidFill>
                  <a:srgbClr val="D6D9D7"/>
                </a:solidFill>
                <a:latin typeface="DM Sans Medium" pitchFamily="34" charset="0"/>
                <a:ea typeface="DM Sans Medium" pitchFamily="34" charset="-122"/>
                <a:cs typeface="DM Sans Medium" pitchFamily="34" charset="-120"/>
              </a:rPr>
              <a:t>2</a:t>
            </a:r>
            <a:endParaRPr lang="en-US" sz="2900" dirty="0">
              <a:latin typeface="Abadi" panose="020B0604020104020204" pitchFamily="34" charset="0"/>
            </a:endParaRPr>
          </a:p>
        </p:txBody>
      </p:sp>
      <p:sp>
        <p:nvSpPr>
          <p:cNvPr id="10" name="Text 8"/>
          <p:cNvSpPr/>
          <p:nvPr/>
        </p:nvSpPr>
        <p:spPr>
          <a:xfrm>
            <a:off x="847666" y="2665542"/>
            <a:ext cx="13597298" cy="385763"/>
          </a:xfrm>
          <a:prstGeom prst="rect">
            <a:avLst/>
          </a:prstGeom>
          <a:noFill/>
          <a:ln/>
        </p:spPr>
        <p:txBody>
          <a:bodyPr wrap="none" lIns="0" tIns="0" rIns="0" bIns="0" rtlCol="0" anchor="t"/>
          <a:lstStyle/>
          <a:p>
            <a:pPr marL="0" indent="0">
              <a:lnSpc>
                <a:spcPts val="3000"/>
              </a:lnSpc>
              <a:buNone/>
            </a:pPr>
            <a:r>
              <a:rPr lang="en-US" sz="2800" dirty="0">
                <a:solidFill>
                  <a:srgbClr val="3A1953"/>
                </a:solidFill>
                <a:latin typeface="Abadi" panose="020B0604020104020204" pitchFamily="34" charset="0"/>
              </a:rPr>
              <a:t> Gesture Recognition with Convolutional Neural Networks (CNNs):</a:t>
            </a:r>
          </a:p>
        </p:txBody>
      </p:sp>
      <p:sp>
        <p:nvSpPr>
          <p:cNvPr id="12" name="Shape 10"/>
          <p:cNvSpPr/>
          <p:nvPr/>
        </p:nvSpPr>
        <p:spPr>
          <a:xfrm>
            <a:off x="202286" y="4111197"/>
            <a:ext cx="555427" cy="555427"/>
          </a:xfrm>
          <a:prstGeom prst="roundRect">
            <a:avLst>
              <a:gd name="adj" fmla="val 6668"/>
            </a:avLst>
          </a:prstGeom>
          <a:solidFill>
            <a:srgbClr val="3A1953"/>
          </a:solidFill>
          <a:ln/>
        </p:spPr>
        <p:txBody>
          <a:bodyPr/>
          <a:lstStyle/>
          <a:p>
            <a:endParaRPr lang="en-US"/>
          </a:p>
        </p:txBody>
      </p:sp>
      <p:sp>
        <p:nvSpPr>
          <p:cNvPr id="13" name="Text 11"/>
          <p:cNvSpPr/>
          <p:nvPr/>
        </p:nvSpPr>
        <p:spPr>
          <a:xfrm>
            <a:off x="378080" y="4222174"/>
            <a:ext cx="220028" cy="370284"/>
          </a:xfrm>
          <a:prstGeom prst="rect">
            <a:avLst/>
          </a:prstGeom>
          <a:noFill/>
          <a:ln/>
        </p:spPr>
        <p:txBody>
          <a:bodyPr wrap="none" lIns="0" tIns="0" rIns="0" bIns="0" rtlCol="0" anchor="t"/>
          <a:lstStyle/>
          <a:p>
            <a:pPr marL="0" indent="0" algn="ctr">
              <a:lnSpc>
                <a:spcPts val="2900"/>
              </a:lnSpc>
              <a:buNone/>
            </a:pPr>
            <a:r>
              <a:rPr lang="en-US" sz="2900" dirty="0">
                <a:solidFill>
                  <a:srgbClr val="D6D9D7"/>
                </a:solidFill>
                <a:latin typeface="DM Sans Medium" pitchFamily="34" charset="0"/>
                <a:ea typeface="DM Sans Medium" pitchFamily="34" charset="-122"/>
                <a:cs typeface="DM Sans Medium" pitchFamily="34" charset="-120"/>
              </a:rPr>
              <a:t>3</a:t>
            </a:r>
            <a:endParaRPr lang="en-US" sz="2900" dirty="0">
              <a:latin typeface="Abadi" panose="020B0604020104020204" pitchFamily="34" charset="0"/>
            </a:endParaRPr>
          </a:p>
        </p:txBody>
      </p:sp>
      <p:sp>
        <p:nvSpPr>
          <p:cNvPr id="14" name="Text 12"/>
          <p:cNvSpPr/>
          <p:nvPr/>
        </p:nvSpPr>
        <p:spPr>
          <a:xfrm>
            <a:off x="1004529" y="4214435"/>
            <a:ext cx="3086100" cy="385763"/>
          </a:xfrm>
          <a:prstGeom prst="rect">
            <a:avLst/>
          </a:prstGeom>
          <a:noFill/>
          <a:ln/>
        </p:spPr>
        <p:txBody>
          <a:bodyPr wrap="none" lIns="0" tIns="0" rIns="0" bIns="0" rtlCol="0" anchor="t"/>
          <a:lstStyle/>
          <a:p>
            <a:pPr marL="0" indent="0">
              <a:lnSpc>
                <a:spcPts val="3000"/>
              </a:lnSpc>
              <a:buNone/>
            </a:pPr>
            <a:r>
              <a:rPr lang="en-US" sz="2800" dirty="0">
                <a:solidFill>
                  <a:srgbClr val="3A1953"/>
                </a:solidFill>
                <a:latin typeface="Abadi" panose="020B0604020104020204" pitchFamily="34" charset="0"/>
              </a:rPr>
              <a:t>RNN or LSTM for Gesture Sequence Processing:</a:t>
            </a:r>
          </a:p>
        </p:txBody>
      </p:sp>
      <p:sp>
        <p:nvSpPr>
          <p:cNvPr id="25" name="TextBox 24">
            <a:extLst>
              <a:ext uri="{FF2B5EF4-FFF2-40B4-BE49-F238E27FC236}">
                <a16:creationId xmlns:a16="http://schemas.microsoft.com/office/drawing/2014/main" id="{C8ABAAF6-898A-4DDA-05CA-126A67807B86}"/>
              </a:ext>
            </a:extLst>
          </p:cNvPr>
          <p:cNvSpPr txBox="1"/>
          <p:nvPr/>
        </p:nvSpPr>
        <p:spPr>
          <a:xfrm>
            <a:off x="760869" y="2963834"/>
            <a:ext cx="13510258" cy="1323439"/>
          </a:xfrm>
          <a:prstGeom prst="rect">
            <a:avLst/>
          </a:prstGeom>
          <a:noFill/>
        </p:spPr>
        <p:txBody>
          <a:bodyPr wrap="square">
            <a:spAutoFit/>
          </a:bodyPr>
          <a:lstStyle/>
          <a:p>
            <a:r>
              <a:rPr lang="en-US" sz="2000" dirty="0">
                <a:latin typeface="Abadi" panose="020B0604020104020204" pitchFamily="34" charset="0"/>
              </a:rPr>
              <a:t>Convolutional Neural Networks (CNNs) are effective for analyzing images and   extracting features. You can use them to identify different hand gestures in sign language.	</a:t>
            </a:r>
          </a:p>
          <a:p>
            <a:r>
              <a:rPr lang="en-US" sz="2000" dirty="0">
                <a:latin typeface="Abadi" panose="020B0604020104020204" pitchFamily="34" charset="0"/>
              </a:rPr>
              <a:t>After processing images with Open Pose, train a CNN model on a dataset of images representing various sign language gestures.</a:t>
            </a:r>
            <a:endParaRPr lang="en-US" dirty="0">
              <a:latin typeface="Abadi" panose="020B0604020104020204" pitchFamily="34" charset="0"/>
            </a:endParaRPr>
          </a:p>
        </p:txBody>
      </p:sp>
      <p:sp>
        <p:nvSpPr>
          <p:cNvPr id="27" name="TextBox 26">
            <a:extLst>
              <a:ext uri="{FF2B5EF4-FFF2-40B4-BE49-F238E27FC236}">
                <a16:creationId xmlns:a16="http://schemas.microsoft.com/office/drawing/2014/main" id="{62B63EF6-F746-464E-7531-495972A34FE5}"/>
              </a:ext>
            </a:extLst>
          </p:cNvPr>
          <p:cNvSpPr txBox="1"/>
          <p:nvPr/>
        </p:nvSpPr>
        <p:spPr>
          <a:xfrm>
            <a:off x="973215" y="4717970"/>
            <a:ext cx="13510258" cy="1015663"/>
          </a:xfrm>
          <a:prstGeom prst="rect">
            <a:avLst/>
          </a:prstGeom>
          <a:noFill/>
        </p:spPr>
        <p:txBody>
          <a:bodyPr wrap="square">
            <a:spAutoFit/>
          </a:bodyPr>
          <a:lstStyle/>
          <a:p>
            <a:r>
              <a:rPr lang="en-US" sz="2000" dirty="0">
                <a:latin typeface="Abadi" panose="020B0604020104020204" pitchFamily="34" charset="0"/>
              </a:rPr>
              <a:t>Sign language depends on sequences and context. Long Short-Term Memory (LSTM) or Recurrent Neural Networks (RNNs) can be used to process sequences of images or gestures, ensuring each movement is interpreted correctly within the context.</a:t>
            </a:r>
          </a:p>
        </p:txBody>
      </p:sp>
      <p:sp>
        <p:nvSpPr>
          <p:cNvPr id="28" name="Shape 10">
            <a:extLst>
              <a:ext uri="{FF2B5EF4-FFF2-40B4-BE49-F238E27FC236}">
                <a16:creationId xmlns:a16="http://schemas.microsoft.com/office/drawing/2014/main" id="{D6501CA8-314B-E089-6467-018491CDE6AD}"/>
              </a:ext>
            </a:extLst>
          </p:cNvPr>
          <p:cNvSpPr/>
          <p:nvPr/>
        </p:nvSpPr>
        <p:spPr>
          <a:xfrm>
            <a:off x="170975" y="5506693"/>
            <a:ext cx="555427" cy="555427"/>
          </a:xfrm>
          <a:prstGeom prst="roundRect">
            <a:avLst>
              <a:gd name="adj" fmla="val 6668"/>
            </a:avLst>
          </a:prstGeom>
          <a:solidFill>
            <a:srgbClr val="3A1953"/>
          </a:solidFill>
          <a:ln/>
        </p:spPr>
        <p:txBody>
          <a:bodyPr/>
          <a:lstStyle/>
          <a:p>
            <a:endParaRPr lang="en-US" dirty="0">
              <a:latin typeface="Abadi" panose="020B0604020104020204" pitchFamily="34" charset="0"/>
            </a:endParaRPr>
          </a:p>
        </p:txBody>
      </p:sp>
      <p:sp>
        <p:nvSpPr>
          <p:cNvPr id="29" name="Text 11">
            <a:extLst>
              <a:ext uri="{FF2B5EF4-FFF2-40B4-BE49-F238E27FC236}">
                <a16:creationId xmlns:a16="http://schemas.microsoft.com/office/drawing/2014/main" id="{2F4864AD-B5C2-7FBA-468D-015B95B2417A}"/>
              </a:ext>
            </a:extLst>
          </p:cNvPr>
          <p:cNvSpPr/>
          <p:nvPr/>
        </p:nvSpPr>
        <p:spPr>
          <a:xfrm>
            <a:off x="346769" y="5617670"/>
            <a:ext cx="220028" cy="370284"/>
          </a:xfrm>
          <a:prstGeom prst="rect">
            <a:avLst/>
          </a:prstGeom>
          <a:noFill/>
          <a:ln/>
        </p:spPr>
        <p:txBody>
          <a:bodyPr wrap="none" lIns="0" tIns="0" rIns="0" bIns="0" rtlCol="0" anchor="t"/>
          <a:lstStyle/>
          <a:p>
            <a:pPr marL="0" indent="0" algn="ctr">
              <a:lnSpc>
                <a:spcPts val="2900"/>
              </a:lnSpc>
              <a:buNone/>
            </a:pPr>
            <a:r>
              <a:rPr lang="en-US" sz="2900" dirty="0">
                <a:solidFill>
                  <a:srgbClr val="D6D9D7"/>
                </a:solidFill>
                <a:latin typeface="DM Sans Medium" pitchFamily="34" charset="0"/>
              </a:rPr>
              <a:t>4</a:t>
            </a:r>
            <a:endParaRPr lang="en-US" sz="2900" dirty="0">
              <a:latin typeface="Abadi" panose="020B0604020104020204" pitchFamily="34" charset="0"/>
            </a:endParaRPr>
          </a:p>
        </p:txBody>
      </p:sp>
      <p:sp>
        <p:nvSpPr>
          <p:cNvPr id="30" name="Text 12">
            <a:extLst>
              <a:ext uri="{FF2B5EF4-FFF2-40B4-BE49-F238E27FC236}">
                <a16:creationId xmlns:a16="http://schemas.microsoft.com/office/drawing/2014/main" id="{82E096A0-C333-F1A9-D814-43EF6AB4EEE7}"/>
              </a:ext>
            </a:extLst>
          </p:cNvPr>
          <p:cNvSpPr/>
          <p:nvPr/>
        </p:nvSpPr>
        <p:spPr>
          <a:xfrm>
            <a:off x="973217" y="5609931"/>
            <a:ext cx="13510257" cy="385763"/>
          </a:xfrm>
          <a:prstGeom prst="rect">
            <a:avLst/>
          </a:prstGeom>
          <a:noFill/>
          <a:ln/>
        </p:spPr>
        <p:txBody>
          <a:bodyPr wrap="none" lIns="0" tIns="0" rIns="0" bIns="0" rtlCol="0" anchor="t"/>
          <a:lstStyle/>
          <a:p>
            <a:pPr marL="0" indent="0">
              <a:lnSpc>
                <a:spcPts val="3000"/>
              </a:lnSpc>
              <a:buNone/>
            </a:pPr>
            <a:r>
              <a:rPr lang="en-US" sz="2800" dirty="0">
                <a:solidFill>
                  <a:srgbClr val="3A1953"/>
                </a:solidFill>
                <a:latin typeface="Abadi" panose="020B0604020104020204" pitchFamily="34" charset="0"/>
              </a:rPr>
              <a:t>Text-to-Speech (TTS) Conversion:</a:t>
            </a:r>
          </a:p>
        </p:txBody>
      </p:sp>
      <p:sp>
        <p:nvSpPr>
          <p:cNvPr id="43" name="Shape 10">
            <a:extLst>
              <a:ext uri="{FF2B5EF4-FFF2-40B4-BE49-F238E27FC236}">
                <a16:creationId xmlns:a16="http://schemas.microsoft.com/office/drawing/2014/main" id="{D9850CAD-9350-EE85-2EA9-03E369A51951}"/>
              </a:ext>
            </a:extLst>
          </p:cNvPr>
          <p:cNvSpPr/>
          <p:nvPr/>
        </p:nvSpPr>
        <p:spPr>
          <a:xfrm>
            <a:off x="205442" y="6847980"/>
            <a:ext cx="555427" cy="555427"/>
          </a:xfrm>
          <a:prstGeom prst="roundRect">
            <a:avLst>
              <a:gd name="adj" fmla="val 6668"/>
            </a:avLst>
          </a:prstGeom>
          <a:solidFill>
            <a:srgbClr val="3A1953"/>
          </a:solidFill>
          <a:ln/>
        </p:spPr>
        <p:txBody>
          <a:bodyPr/>
          <a:lstStyle/>
          <a:p>
            <a:endParaRPr lang="en-US" dirty="0">
              <a:latin typeface="Abadi" panose="020B0604020104020204" pitchFamily="34" charset="0"/>
            </a:endParaRPr>
          </a:p>
        </p:txBody>
      </p:sp>
      <p:sp>
        <p:nvSpPr>
          <p:cNvPr id="44" name="Text 11">
            <a:extLst>
              <a:ext uri="{FF2B5EF4-FFF2-40B4-BE49-F238E27FC236}">
                <a16:creationId xmlns:a16="http://schemas.microsoft.com/office/drawing/2014/main" id="{B6DFB438-4231-1F4D-9144-5EFAA6EBE3D2}"/>
              </a:ext>
            </a:extLst>
          </p:cNvPr>
          <p:cNvSpPr/>
          <p:nvPr/>
        </p:nvSpPr>
        <p:spPr>
          <a:xfrm>
            <a:off x="387905" y="6976468"/>
            <a:ext cx="220028" cy="370284"/>
          </a:xfrm>
          <a:prstGeom prst="rect">
            <a:avLst/>
          </a:prstGeom>
          <a:noFill/>
          <a:ln/>
        </p:spPr>
        <p:txBody>
          <a:bodyPr wrap="none" lIns="0" tIns="0" rIns="0" bIns="0" rtlCol="0" anchor="t"/>
          <a:lstStyle/>
          <a:p>
            <a:pPr marL="0" indent="0" algn="ctr">
              <a:lnSpc>
                <a:spcPts val="2900"/>
              </a:lnSpc>
              <a:buNone/>
            </a:pPr>
            <a:r>
              <a:rPr lang="en-US" sz="2900" dirty="0">
                <a:solidFill>
                  <a:srgbClr val="D6D9D7"/>
                </a:solidFill>
                <a:latin typeface="DM Sans Medium" pitchFamily="34" charset="0"/>
              </a:rPr>
              <a:t>5</a:t>
            </a:r>
            <a:endParaRPr lang="en-US" sz="2900" dirty="0">
              <a:latin typeface="Abadi" panose="020B0604020104020204" pitchFamily="34" charset="0"/>
            </a:endParaRPr>
          </a:p>
        </p:txBody>
      </p:sp>
      <p:sp>
        <p:nvSpPr>
          <p:cNvPr id="45" name="Text 12">
            <a:extLst>
              <a:ext uri="{FF2B5EF4-FFF2-40B4-BE49-F238E27FC236}">
                <a16:creationId xmlns:a16="http://schemas.microsoft.com/office/drawing/2014/main" id="{1621EF5F-7476-73B3-F50C-AB9221241224}"/>
              </a:ext>
            </a:extLst>
          </p:cNvPr>
          <p:cNvSpPr/>
          <p:nvPr/>
        </p:nvSpPr>
        <p:spPr>
          <a:xfrm>
            <a:off x="902195" y="6984234"/>
            <a:ext cx="13510257" cy="385763"/>
          </a:xfrm>
          <a:prstGeom prst="rect">
            <a:avLst/>
          </a:prstGeom>
          <a:noFill/>
          <a:ln/>
        </p:spPr>
        <p:txBody>
          <a:bodyPr wrap="none" lIns="0" tIns="0" rIns="0" bIns="0" rtlCol="0" anchor="t"/>
          <a:lstStyle/>
          <a:p>
            <a:pPr marL="0" indent="0">
              <a:lnSpc>
                <a:spcPts val="3000"/>
              </a:lnSpc>
              <a:buNone/>
            </a:pPr>
            <a:r>
              <a:rPr lang="en-US" sz="2800" dirty="0">
                <a:solidFill>
                  <a:srgbClr val="3A1953"/>
                </a:solidFill>
                <a:latin typeface="Abadi" panose="020B0604020104020204" pitchFamily="34" charset="0"/>
              </a:rPr>
              <a:t> Integrating with a Sign Language Dataset:</a:t>
            </a:r>
          </a:p>
        </p:txBody>
      </p:sp>
      <p:sp>
        <p:nvSpPr>
          <p:cNvPr id="46" name="TextBox 45">
            <a:extLst>
              <a:ext uri="{FF2B5EF4-FFF2-40B4-BE49-F238E27FC236}">
                <a16:creationId xmlns:a16="http://schemas.microsoft.com/office/drawing/2014/main" id="{34412A72-BCC9-62E7-6473-437D9DDFE4D4}"/>
              </a:ext>
            </a:extLst>
          </p:cNvPr>
          <p:cNvSpPr txBox="1"/>
          <p:nvPr/>
        </p:nvSpPr>
        <p:spPr>
          <a:xfrm>
            <a:off x="1064000" y="6179769"/>
            <a:ext cx="11978640" cy="707886"/>
          </a:xfrm>
          <a:prstGeom prst="rect">
            <a:avLst/>
          </a:prstGeom>
          <a:noFill/>
        </p:spPr>
        <p:txBody>
          <a:bodyPr wrap="square">
            <a:spAutoFit/>
          </a:bodyPr>
          <a:lstStyle/>
          <a:p>
            <a:r>
              <a:rPr lang="en-US" sz="2000" dirty="0">
                <a:latin typeface="Abadi" panose="020B0604020104020204" pitchFamily="34" charset="0"/>
              </a:rPr>
              <a:t>After translating the gesture to written text, you can use a Text-to-Speech (TTS) algorithm, such as Google TTS or Microsoft Azure Speech API, to convert the text into spoken words.</a:t>
            </a:r>
          </a:p>
        </p:txBody>
      </p:sp>
      <p:sp>
        <p:nvSpPr>
          <p:cNvPr id="48" name="TextBox 47">
            <a:extLst>
              <a:ext uri="{FF2B5EF4-FFF2-40B4-BE49-F238E27FC236}">
                <a16:creationId xmlns:a16="http://schemas.microsoft.com/office/drawing/2014/main" id="{453A4A2B-89CD-3E40-E26B-BBE7D5C2882F}"/>
              </a:ext>
            </a:extLst>
          </p:cNvPr>
          <p:cNvSpPr txBox="1"/>
          <p:nvPr/>
        </p:nvSpPr>
        <p:spPr>
          <a:xfrm>
            <a:off x="1064000" y="7403407"/>
            <a:ext cx="12530080" cy="707886"/>
          </a:xfrm>
          <a:prstGeom prst="rect">
            <a:avLst/>
          </a:prstGeom>
          <a:noFill/>
        </p:spPr>
        <p:txBody>
          <a:bodyPr wrap="square">
            <a:spAutoFit/>
          </a:bodyPr>
          <a:lstStyle/>
          <a:p>
            <a:r>
              <a:rPr lang="en-US" sz="2000" dirty="0">
                <a:latin typeface="Abadi" panose="020B0604020104020204" pitchFamily="34" charset="0"/>
              </a:rPr>
              <a:t>Choose a dataset containing videos and images of sign language gestures, such as ASL Dataset or Sign Language MNIST, to train your model. Link this data to the algorithms above.</a:t>
            </a:r>
          </a:p>
        </p:txBody>
      </p:sp>
    </p:spTree>
    <p:extLst>
      <p:ext uri="{BB962C8B-B14F-4D97-AF65-F5344CB8AC3E}">
        <p14:creationId xmlns:p14="http://schemas.microsoft.com/office/powerpoint/2010/main" val="219817670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7CB65-9C54-E927-B683-B92EB5DE30F8}"/>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35860" t="31528" r="15937" b="8611"/>
          <a:stretch/>
        </p:blipFill>
        <p:spPr>
          <a:xfrm>
            <a:off x="0" y="1"/>
            <a:ext cx="14630400" cy="8229600"/>
          </a:xfrm>
          <a:prstGeom prst="rect">
            <a:avLst/>
          </a:prstGeom>
        </p:spPr>
      </p:pic>
    </p:spTree>
    <p:extLst>
      <p:ext uri="{BB962C8B-B14F-4D97-AF65-F5344CB8AC3E}">
        <p14:creationId xmlns:p14="http://schemas.microsoft.com/office/powerpoint/2010/main" val="4365476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Box 4">
            <a:extLst>
              <a:ext uri="{FF2B5EF4-FFF2-40B4-BE49-F238E27FC236}">
                <a16:creationId xmlns:a16="http://schemas.microsoft.com/office/drawing/2014/main" id="{A26232EA-A74D-94ED-5AFF-94C6CAA65270}"/>
              </a:ext>
            </a:extLst>
          </p:cNvPr>
          <p:cNvGraphicFramePr/>
          <p:nvPr>
            <p:extLst>
              <p:ext uri="{D42A27DB-BD31-4B8C-83A1-F6EECF244321}">
                <p14:modId xmlns:p14="http://schemas.microsoft.com/office/powerpoint/2010/main" val="3169239118"/>
              </p:ext>
            </p:extLst>
          </p:nvPr>
        </p:nvGraphicFramePr>
        <p:xfrm>
          <a:off x="1771650" y="2148840"/>
          <a:ext cx="10675620" cy="5909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18">
            <a:extLst>
              <a:ext uri="{FF2B5EF4-FFF2-40B4-BE49-F238E27FC236}">
                <a16:creationId xmlns:a16="http://schemas.microsoft.com/office/drawing/2014/main" id="{C24FCE4D-F992-8BBB-0AFE-A76F97A86A9E}"/>
              </a:ext>
            </a:extLst>
          </p:cNvPr>
          <p:cNvSpPr txBox="1"/>
          <p:nvPr/>
        </p:nvSpPr>
        <p:spPr>
          <a:xfrm>
            <a:off x="-674370" y="395613"/>
            <a:ext cx="7133153" cy="1080937"/>
          </a:xfrm>
          <a:prstGeom prst="rect">
            <a:avLst/>
          </a:prstGeom>
        </p:spPr>
        <p:txBody>
          <a:bodyPr wrap="square" lIns="0" tIns="0" rIns="0" bIns="0" rtlCol="0" anchor="t">
            <a:spAutoFit/>
          </a:bodyPr>
          <a:lstStyle/>
          <a:p>
            <a:pPr algn="r">
              <a:lnSpc>
                <a:spcPts val="9100"/>
              </a:lnSpc>
            </a:pPr>
            <a:r>
              <a:rPr lang="en-US" sz="6000" dirty="0">
                <a:solidFill>
                  <a:srgbClr val="3A1953"/>
                </a:solidFill>
                <a:latin typeface="Arial" panose="020B0604020202020204" pitchFamily="34" charset="0"/>
                <a:ea typeface="TAN Headline"/>
                <a:cs typeface="TAN Headline"/>
                <a:sym typeface="TAN Headline"/>
              </a:rPr>
              <a:t>System Life Cycle</a:t>
            </a:r>
          </a:p>
        </p:txBody>
      </p:sp>
    </p:spTree>
    <p:extLst>
      <p:ext uri="{BB962C8B-B14F-4D97-AF65-F5344CB8AC3E}">
        <p14:creationId xmlns:p14="http://schemas.microsoft.com/office/powerpoint/2010/main" val="35348123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a:extLst>
              <a:ext uri="{FF2B5EF4-FFF2-40B4-BE49-F238E27FC236}">
                <a16:creationId xmlns:a16="http://schemas.microsoft.com/office/drawing/2014/main" id="{A548A5B5-4546-34E6-20DB-ACDEF3564CE2}"/>
              </a:ext>
            </a:extLst>
          </p:cNvPr>
          <p:cNvSpPr txBox="1"/>
          <p:nvPr/>
        </p:nvSpPr>
        <p:spPr>
          <a:xfrm>
            <a:off x="610647" y="465078"/>
            <a:ext cx="7315200" cy="830997"/>
          </a:xfrm>
          <a:prstGeom prst="rect">
            <a:avLst/>
          </a:prstGeom>
          <a:noFill/>
        </p:spPr>
        <p:txBody>
          <a:bodyPr wrap="square">
            <a:spAutoFit/>
          </a:bodyPr>
          <a:lstStyle/>
          <a:p>
            <a:r>
              <a:rPr lang="en-US" sz="4800">
                <a:solidFill>
                  <a:srgbClr val="3A1953"/>
                </a:solidFill>
                <a:latin typeface="Arial Unicode MS" panose="020B0604020202020204" pitchFamily="34" charset="-128"/>
                <a:ea typeface="Arial Unicode MS" panose="020B0604020202020204" pitchFamily="34" charset="-128"/>
                <a:cs typeface="Arial Unicode MS" panose="020B0604020202020204" pitchFamily="34" charset="-128"/>
              </a:rPr>
              <a:t>Functional requirement</a:t>
            </a:r>
            <a:endParaRPr lang="ar-EG" sz="4800" dirty="0">
              <a:solidFill>
                <a:srgbClr val="3A1953"/>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1028" name="Picture 4">
            <a:extLst>
              <a:ext uri="{FF2B5EF4-FFF2-40B4-BE49-F238E27FC236}">
                <a16:creationId xmlns:a16="http://schemas.microsoft.com/office/drawing/2014/main" id="{C5395F21-9003-6C69-2ACF-5694CBA95BAB}"/>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03558" y="1702118"/>
            <a:ext cx="4086225" cy="6219825"/>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0E283ECF-73DA-D1B3-3FF4-F2704AE50858}"/>
              </a:ext>
            </a:extLst>
          </p:cNvPr>
          <p:cNvSpPr txBox="1"/>
          <p:nvPr/>
        </p:nvSpPr>
        <p:spPr>
          <a:xfrm>
            <a:off x="1824028" y="5942707"/>
            <a:ext cx="2689012" cy="1077218"/>
          </a:xfrm>
          <a:prstGeom prst="rect">
            <a:avLst/>
          </a:prstGeom>
          <a:noFill/>
        </p:spPr>
        <p:txBody>
          <a:bodyPr wrap="square">
            <a:spAutoFit/>
          </a:bodyPr>
          <a:lstStyle/>
          <a:p>
            <a:r>
              <a:rPr lang="en-US" sz="3200" dirty="0">
                <a:latin typeface="Abadi" panose="020B0604020104020204" pitchFamily="34" charset="0"/>
              </a:rPr>
              <a:t>Play the record </a:t>
            </a:r>
          </a:p>
        </p:txBody>
      </p:sp>
      <p:sp>
        <p:nvSpPr>
          <p:cNvPr id="80" name="TextBox 79">
            <a:extLst>
              <a:ext uri="{FF2B5EF4-FFF2-40B4-BE49-F238E27FC236}">
                <a16:creationId xmlns:a16="http://schemas.microsoft.com/office/drawing/2014/main" id="{5748C17D-3458-0FE0-214F-66C28E0331A7}"/>
              </a:ext>
            </a:extLst>
          </p:cNvPr>
          <p:cNvSpPr txBox="1"/>
          <p:nvPr/>
        </p:nvSpPr>
        <p:spPr>
          <a:xfrm>
            <a:off x="1530732" y="3725229"/>
            <a:ext cx="3640844" cy="584775"/>
          </a:xfrm>
          <a:prstGeom prst="rect">
            <a:avLst/>
          </a:prstGeom>
          <a:noFill/>
        </p:spPr>
        <p:txBody>
          <a:bodyPr wrap="square">
            <a:spAutoFit/>
          </a:bodyPr>
          <a:lstStyle/>
          <a:p>
            <a:r>
              <a:rPr lang="en-US" sz="3200" dirty="0">
                <a:latin typeface="Abadi" panose="020B0604020104020204" pitchFamily="34" charset="0"/>
              </a:rPr>
              <a:t>Upload a Video</a:t>
            </a:r>
          </a:p>
        </p:txBody>
      </p:sp>
      <p:sp>
        <p:nvSpPr>
          <p:cNvPr id="81" name="TextBox 80">
            <a:extLst>
              <a:ext uri="{FF2B5EF4-FFF2-40B4-BE49-F238E27FC236}">
                <a16:creationId xmlns:a16="http://schemas.microsoft.com/office/drawing/2014/main" id="{47F107F4-BE8C-C83E-DC78-1E058A71B93B}"/>
              </a:ext>
            </a:extLst>
          </p:cNvPr>
          <p:cNvSpPr txBox="1"/>
          <p:nvPr/>
        </p:nvSpPr>
        <p:spPr>
          <a:xfrm>
            <a:off x="2300889" y="2466539"/>
            <a:ext cx="4829124" cy="1077218"/>
          </a:xfrm>
          <a:prstGeom prst="rect">
            <a:avLst/>
          </a:prstGeom>
          <a:noFill/>
        </p:spPr>
        <p:txBody>
          <a:bodyPr wrap="square">
            <a:spAutoFit/>
          </a:bodyPr>
          <a:lstStyle/>
          <a:p>
            <a:r>
              <a:rPr lang="en-US" sz="3200" dirty="0">
                <a:latin typeface="Abadi" panose="020B0604020104020204" pitchFamily="34" charset="0"/>
              </a:rPr>
              <a:t>Record a Video</a:t>
            </a:r>
          </a:p>
          <a:p>
            <a:r>
              <a:rPr lang="en-US" sz="3200" dirty="0">
                <a:latin typeface="Abadi" panose="020B0604020104020204" pitchFamily="34" charset="0"/>
              </a:rPr>
              <a:t>  </a:t>
            </a:r>
          </a:p>
        </p:txBody>
      </p:sp>
      <p:sp>
        <p:nvSpPr>
          <p:cNvPr id="82" name="TextBox 81">
            <a:extLst>
              <a:ext uri="{FF2B5EF4-FFF2-40B4-BE49-F238E27FC236}">
                <a16:creationId xmlns:a16="http://schemas.microsoft.com/office/drawing/2014/main" id="{41574B21-473D-8F4D-2F2A-0976C4270460}"/>
              </a:ext>
            </a:extLst>
          </p:cNvPr>
          <p:cNvSpPr txBox="1"/>
          <p:nvPr/>
        </p:nvSpPr>
        <p:spPr>
          <a:xfrm>
            <a:off x="10658868" y="2512987"/>
            <a:ext cx="2001573" cy="646331"/>
          </a:xfrm>
          <a:prstGeom prst="rect">
            <a:avLst/>
          </a:prstGeom>
          <a:noFill/>
        </p:spPr>
        <p:txBody>
          <a:bodyPr wrap="square">
            <a:spAutoFit/>
          </a:bodyPr>
          <a:lstStyle/>
          <a:p>
            <a:r>
              <a:rPr lang="en-US" sz="3600" dirty="0">
                <a:latin typeface="Abadi" panose="020B0604020104020204" pitchFamily="34" charset="0"/>
              </a:rPr>
              <a:t>Login</a:t>
            </a:r>
          </a:p>
        </p:txBody>
      </p:sp>
      <p:sp>
        <p:nvSpPr>
          <p:cNvPr id="83" name="TextBox 82">
            <a:extLst>
              <a:ext uri="{FF2B5EF4-FFF2-40B4-BE49-F238E27FC236}">
                <a16:creationId xmlns:a16="http://schemas.microsoft.com/office/drawing/2014/main" id="{5CDE9496-E8FE-8129-938F-0199521B8552}"/>
              </a:ext>
            </a:extLst>
          </p:cNvPr>
          <p:cNvSpPr txBox="1"/>
          <p:nvPr/>
        </p:nvSpPr>
        <p:spPr>
          <a:xfrm>
            <a:off x="10374173" y="5089667"/>
            <a:ext cx="2806727" cy="584775"/>
          </a:xfrm>
          <a:prstGeom prst="rect">
            <a:avLst/>
          </a:prstGeom>
          <a:noFill/>
        </p:spPr>
        <p:txBody>
          <a:bodyPr wrap="square">
            <a:spAutoFit/>
          </a:bodyPr>
          <a:lstStyle/>
          <a:p>
            <a:r>
              <a:rPr lang="en-US" sz="3200" dirty="0">
                <a:latin typeface="Abadi" panose="020B0604020104020204" pitchFamily="34" charset="0"/>
              </a:rPr>
              <a:t>Logout</a:t>
            </a:r>
          </a:p>
        </p:txBody>
      </p:sp>
      <p:cxnSp>
        <p:nvCxnSpPr>
          <p:cNvPr id="84" name="Elbow Connector 71">
            <a:extLst>
              <a:ext uri="{FF2B5EF4-FFF2-40B4-BE49-F238E27FC236}">
                <a16:creationId xmlns:a16="http://schemas.microsoft.com/office/drawing/2014/main" id="{048FA99E-7A7F-026A-14BE-BD60A98BEB5A}"/>
              </a:ext>
            </a:extLst>
          </p:cNvPr>
          <p:cNvCxnSpPr/>
          <p:nvPr/>
        </p:nvCxnSpPr>
        <p:spPr>
          <a:xfrm flipV="1">
            <a:off x="9510044" y="2847545"/>
            <a:ext cx="1114800" cy="623546"/>
          </a:xfrm>
          <a:prstGeom prst="bentConnector3">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85" name="Elbow Connector 71">
            <a:extLst>
              <a:ext uri="{FF2B5EF4-FFF2-40B4-BE49-F238E27FC236}">
                <a16:creationId xmlns:a16="http://schemas.microsoft.com/office/drawing/2014/main" id="{98970CDF-43DE-6AED-F130-3151833B0382}"/>
              </a:ext>
            </a:extLst>
          </p:cNvPr>
          <p:cNvCxnSpPr/>
          <p:nvPr/>
        </p:nvCxnSpPr>
        <p:spPr>
          <a:xfrm flipV="1">
            <a:off x="9094675" y="5382055"/>
            <a:ext cx="1114800" cy="623546"/>
          </a:xfrm>
          <a:prstGeom prst="bentConnector3">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86" name="Elbow Connector 71">
            <a:extLst>
              <a:ext uri="{FF2B5EF4-FFF2-40B4-BE49-F238E27FC236}">
                <a16:creationId xmlns:a16="http://schemas.microsoft.com/office/drawing/2014/main" id="{89A8000A-DBC7-7451-D12E-9BE9EFADB1E6}"/>
              </a:ext>
            </a:extLst>
          </p:cNvPr>
          <p:cNvCxnSpPr>
            <a:cxnSpLocks/>
          </p:cNvCxnSpPr>
          <p:nvPr/>
        </p:nvCxnSpPr>
        <p:spPr>
          <a:xfrm rot="10800000">
            <a:off x="5051232" y="2802103"/>
            <a:ext cx="1667842" cy="524365"/>
          </a:xfrm>
          <a:prstGeom prst="bentConnector3">
            <a:avLst>
              <a:gd name="adj1" fmla="val 50000"/>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87" name="Elbow Connector 71">
            <a:extLst>
              <a:ext uri="{FF2B5EF4-FFF2-40B4-BE49-F238E27FC236}">
                <a16:creationId xmlns:a16="http://schemas.microsoft.com/office/drawing/2014/main" id="{D401BC44-1CA1-1EF6-E7B5-EE0CCDC7A41A}"/>
              </a:ext>
            </a:extLst>
          </p:cNvPr>
          <p:cNvCxnSpPr>
            <a:cxnSpLocks/>
          </p:cNvCxnSpPr>
          <p:nvPr/>
        </p:nvCxnSpPr>
        <p:spPr>
          <a:xfrm rot="10800000">
            <a:off x="4526820" y="6265299"/>
            <a:ext cx="1667842" cy="524365"/>
          </a:xfrm>
          <a:prstGeom prst="bentConnector3">
            <a:avLst>
              <a:gd name="adj1" fmla="val 50000"/>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88" name="Elbow Connector 71">
            <a:extLst>
              <a:ext uri="{FF2B5EF4-FFF2-40B4-BE49-F238E27FC236}">
                <a16:creationId xmlns:a16="http://schemas.microsoft.com/office/drawing/2014/main" id="{CCE7E53C-F0D9-F459-EC52-464F3ECE7283}"/>
              </a:ext>
            </a:extLst>
          </p:cNvPr>
          <p:cNvCxnSpPr>
            <a:cxnSpLocks/>
          </p:cNvCxnSpPr>
          <p:nvPr/>
        </p:nvCxnSpPr>
        <p:spPr>
          <a:xfrm rot="10800000">
            <a:off x="4337656" y="4092816"/>
            <a:ext cx="1667842" cy="524365"/>
          </a:xfrm>
          <a:prstGeom prst="bentConnector3">
            <a:avLst>
              <a:gd name="adj1" fmla="val 50000"/>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281717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9014DE-B086-7000-3D2E-07634CAF2F98}"/>
              </a:ext>
            </a:extLst>
          </p:cNvPr>
          <p:cNvSpPr txBox="1"/>
          <p:nvPr/>
        </p:nvSpPr>
        <p:spPr>
          <a:xfrm>
            <a:off x="640080" y="626864"/>
            <a:ext cx="7315200" cy="830997"/>
          </a:xfrm>
          <a:prstGeom prst="rect">
            <a:avLst/>
          </a:prstGeom>
          <a:noFill/>
        </p:spPr>
        <p:txBody>
          <a:bodyPr wrap="square">
            <a:spAutoFit/>
          </a:bodyPr>
          <a:lstStyle/>
          <a:p>
            <a:r>
              <a:rPr lang="en-US" sz="4800" dirty="0">
                <a:solidFill>
                  <a:srgbClr val="3A1953"/>
                </a:solidFill>
                <a:latin typeface="Arial Narrow" panose="020B0606020202030204" pitchFamily="34" charset="0"/>
              </a:rPr>
              <a:t>Non-Functional Requirements</a:t>
            </a:r>
          </a:p>
        </p:txBody>
      </p:sp>
      <p:grpSp>
        <p:nvGrpSpPr>
          <p:cNvPr id="4" name="Google Shape;1880;p82">
            <a:extLst>
              <a:ext uri="{FF2B5EF4-FFF2-40B4-BE49-F238E27FC236}">
                <a16:creationId xmlns:a16="http://schemas.microsoft.com/office/drawing/2014/main" id="{A03C66A0-7370-9088-502C-52FEADFF8C0A}"/>
              </a:ext>
            </a:extLst>
          </p:cNvPr>
          <p:cNvGrpSpPr/>
          <p:nvPr/>
        </p:nvGrpSpPr>
        <p:grpSpPr>
          <a:xfrm>
            <a:off x="5457126" y="2512041"/>
            <a:ext cx="4388701" cy="4449247"/>
            <a:chOff x="3064943" y="1303644"/>
            <a:chExt cx="2931026" cy="2959271"/>
          </a:xfrm>
        </p:grpSpPr>
        <p:sp>
          <p:nvSpPr>
            <p:cNvPr id="5" name="Google Shape;1881;p82">
              <a:extLst>
                <a:ext uri="{FF2B5EF4-FFF2-40B4-BE49-F238E27FC236}">
                  <a16:creationId xmlns:a16="http://schemas.microsoft.com/office/drawing/2014/main" id="{A1854A36-24E4-CCCC-A2F9-C5E39CD07620}"/>
                </a:ext>
              </a:extLst>
            </p:cNvPr>
            <p:cNvSpPr/>
            <p:nvPr/>
          </p:nvSpPr>
          <p:spPr>
            <a:xfrm>
              <a:off x="3675620" y="2079413"/>
              <a:ext cx="1586100" cy="1834800"/>
            </a:xfrm>
            <a:prstGeom prst="roundRect">
              <a:avLst>
                <a:gd name="adj" fmla="val 8693"/>
              </a:avLst>
            </a:prstGeom>
            <a:solidFill>
              <a:srgbClr val="3A1953"/>
            </a:solidFill>
            <a:ln>
              <a:noFill/>
            </a:ln>
            <a:effectLst>
              <a:outerShdw blurRad="57150" dist="19050" dir="5400000" algn="bl" rotWithShape="0">
                <a:schemeClr val="dk1">
                  <a:alpha val="50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6" name="Google Shape;1882;p82">
              <a:extLst>
                <a:ext uri="{FF2B5EF4-FFF2-40B4-BE49-F238E27FC236}">
                  <a16:creationId xmlns:a16="http://schemas.microsoft.com/office/drawing/2014/main" id="{830DC83E-2E09-CA8A-B35C-1C983D898029}"/>
                </a:ext>
              </a:extLst>
            </p:cNvPr>
            <p:cNvSpPr/>
            <p:nvPr/>
          </p:nvSpPr>
          <p:spPr>
            <a:xfrm flipH="1">
              <a:off x="3064943" y="2973975"/>
              <a:ext cx="943514" cy="1288940"/>
            </a:xfrm>
            <a:custGeom>
              <a:avLst/>
              <a:gdLst/>
              <a:ahLst/>
              <a:cxnLst/>
              <a:rect l="l" t="t" r="r" b="b"/>
              <a:pathLst>
                <a:path w="21685" h="29624" extrusionOk="0">
                  <a:moveTo>
                    <a:pt x="2926" y="0"/>
                  </a:moveTo>
                  <a:cubicBezTo>
                    <a:pt x="2543" y="0"/>
                    <a:pt x="2202" y="204"/>
                    <a:pt x="2009" y="397"/>
                  </a:cubicBezTo>
                  <a:cubicBezTo>
                    <a:pt x="0" y="2406"/>
                    <a:pt x="3424" y="4392"/>
                    <a:pt x="4292" y="5830"/>
                  </a:cubicBezTo>
                  <a:cubicBezTo>
                    <a:pt x="4862" y="7245"/>
                    <a:pt x="4292" y="8957"/>
                    <a:pt x="3995" y="10395"/>
                  </a:cubicBezTo>
                  <a:cubicBezTo>
                    <a:pt x="3995" y="11810"/>
                    <a:pt x="4292" y="13248"/>
                    <a:pt x="5707" y="14093"/>
                  </a:cubicBezTo>
                  <a:cubicBezTo>
                    <a:pt x="6574" y="14663"/>
                    <a:pt x="7419" y="15234"/>
                    <a:pt x="7989" y="16101"/>
                  </a:cubicBezTo>
                  <a:cubicBezTo>
                    <a:pt x="8857" y="17243"/>
                    <a:pt x="9131" y="18658"/>
                    <a:pt x="9131" y="20096"/>
                  </a:cubicBezTo>
                  <a:cubicBezTo>
                    <a:pt x="8857" y="21237"/>
                    <a:pt x="8560" y="22652"/>
                    <a:pt x="8560" y="24090"/>
                  </a:cubicBezTo>
                  <a:cubicBezTo>
                    <a:pt x="8560" y="24935"/>
                    <a:pt x="8560" y="26373"/>
                    <a:pt x="9427" y="27217"/>
                  </a:cubicBezTo>
                  <a:lnTo>
                    <a:pt x="9427" y="27514"/>
                  </a:lnTo>
                  <a:cubicBezTo>
                    <a:pt x="10272" y="28358"/>
                    <a:pt x="11413" y="28929"/>
                    <a:pt x="12280" y="29500"/>
                  </a:cubicBezTo>
                  <a:cubicBezTo>
                    <a:pt x="12530" y="29587"/>
                    <a:pt x="12831" y="29623"/>
                    <a:pt x="13153" y="29623"/>
                  </a:cubicBezTo>
                  <a:cubicBezTo>
                    <a:pt x="13922" y="29623"/>
                    <a:pt x="14812" y="29419"/>
                    <a:pt x="15408" y="29226"/>
                  </a:cubicBezTo>
                  <a:cubicBezTo>
                    <a:pt x="17416" y="28655"/>
                    <a:pt x="19402" y="27217"/>
                    <a:pt x="20269" y="25231"/>
                  </a:cubicBezTo>
                  <a:cubicBezTo>
                    <a:pt x="21684" y="22081"/>
                    <a:pt x="20543" y="18087"/>
                    <a:pt x="17690" y="16101"/>
                  </a:cubicBezTo>
                  <a:cubicBezTo>
                    <a:pt x="16846" y="15531"/>
                    <a:pt x="15978" y="15234"/>
                    <a:pt x="15408" y="14389"/>
                  </a:cubicBezTo>
                  <a:cubicBezTo>
                    <a:pt x="14266" y="13248"/>
                    <a:pt x="13992" y="10966"/>
                    <a:pt x="13422" y="9528"/>
                  </a:cubicBezTo>
                  <a:cubicBezTo>
                    <a:pt x="11413" y="5259"/>
                    <a:pt x="7715" y="7245"/>
                    <a:pt x="6277" y="4689"/>
                  </a:cubicBezTo>
                  <a:cubicBezTo>
                    <a:pt x="5707" y="3547"/>
                    <a:pt x="5433" y="2680"/>
                    <a:pt x="5136" y="1539"/>
                  </a:cubicBezTo>
                  <a:cubicBezTo>
                    <a:pt x="4862" y="968"/>
                    <a:pt x="4292" y="124"/>
                    <a:pt x="3424" y="124"/>
                  </a:cubicBezTo>
                  <a:cubicBezTo>
                    <a:pt x="3256" y="36"/>
                    <a:pt x="3087" y="0"/>
                    <a:pt x="2926" y="0"/>
                  </a:cubicBezTo>
                  <a:close/>
                </a:path>
              </a:pathLst>
            </a:custGeom>
            <a:solidFill>
              <a:srgbClr val="3A1953"/>
            </a:solidFill>
            <a:ln>
              <a:noFill/>
            </a:ln>
            <a:effectLst>
              <a:outerShdw blurRad="57150" dist="19050" dir="5400000" algn="bl" rotWithShape="0">
                <a:schemeClr val="dk1">
                  <a:alpha val="22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grpSp>
          <p:nvGrpSpPr>
            <p:cNvPr id="7" name="Google Shape;1883;p82">
              <a:extLst>
                <a:ext uri="{FF2B5EF4-FFF2-40B4-BE49-F238E27FC236}">
                  <a16:creationId xmlns:a16="http://schemas.microsoft.com/office/drawing/2014/main" id="{1438A918-A673-0037-286D-975E12C45FFB}"/>
                </a:ext>
              </a:extLst>
            </p:cNvPr>
            <p:cNvGrpSpPr/>
            <p:nvPr/>
          </p:nvGrpSpPr>
          <p:grpSpPr>
            <a:xfrm rot="-5400000">
              <a:off x="5234218" y="1303644"/>
              <a:ext cx="761751" cy="761751"/>
              <a:chOff x="5289166" y="402821"/>
              <a:chExt cx="801000" cy="801000"/>
            </a:xfrm>
          </p:grpSpPr>
          <p:sp>
            <p:nvSpPr>
              <p:cNvPr id="53" name="Google Shape;1884;p82">
                <a:extLst>
                  <a:ext uri="{FF2B5EF4-FFF2-40B4-BE49-F238E27FC236}">
                    <a16:creationId xmlns:a16="http://schemas.microsoft.com/office/drawing/2014/main" id="{B45CE074-D3DA-D850-06E5-D4E3B7151964}"/>
                  </a:ext>
                </a:extLst>
              </p:cNvPr>
              <p:cNvSpPr/>
              <p:nvPr/>
            </p:nvSpPr>
            <p:spPr>
              <a:xfrm>
                <a:off x="5289166" y="402821"/>
                <a:ext cx="801000" cy="801000"/>
              </a:xfrm>
              <a:prstGeom prst="blockArc">
                <a:avLst>
                  <a:gd name="adj1" fmla="val 10800000"/>
                  <a:gd name="adj2" fmla="val 0"/>
                  <a:gd name="adj3" fmla="val 25000"/>
                </a:avLst>
              </a:prstGeom>
              <a:solidFill>
                <a:schemeClr val="bg2">
                  <a:lumMod val="40000"/>
                  <a:lumOff val="60000"/>
                </a:schemeClr>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54" name="Google Shape;1885;p82">
                <a:extLst>
                  <a:ext uri="{FF2B5EF4-FFF2-40B4-BE49-F238E27FC236}">
                    <a16:creationId xmlns:a16="http://schemas.microsoft.com/office/drawing/2014/main" id="{3FC5B3B0-BE14-2A12-B80C-FF80D1FA8B3A}"/>
                  </a:ext>
                </a:extLst>
              </p:cNvPr>
              <p:cNvSpPr/>
              <p:nvPr/>
            </p:nvSpPr>
            <p:spPr>
              <a:xfrm rot="10800000" flipH="1">
                <a:off x="5289166" y="402821"/>
                <a:ext cx="801000" cy="801000"/>
              </a:xfrm>
              <a:prstGeom prst="blockArc">
                <a:avLst>
                  <a:gd name="adj1" fmla="val 10800000"/>
                  <a:gd name="adj2" fmla="val 0"/>
                  <a:gd name="adj3" fmla="val 25000"/>
                </a:avLst>
              </a:prstGeom>
              <a:solidFill>
                <a:schemeClr val="bg2">
                  <a:lumMod val="60000"/>
                  <a:lumOff val="40000"/>
                </a:schemeClr>
              </a:solidFill>
              <a:ln>
                <a:noFill/>
              </a:ln>
              <a:effectLst>
                <a:outerShdw blurRad="485775" dist="114300" dir="2940000" algn="bl" rotWithShape="0">
                  <a:schemeClr val="dk1">
                    <a:alpha val="67000"/>
                  </a:schemeClr>
                </a:outerShdw>
                <a:reflection stA="3000" endPos="2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grpSp>
        <p:grpSp>
          <p:nvGrpSpPr>
            <p:cNvPr id="8" name="Google Shape;1886;p82">
              <a:extLst>
                <a:ext uri="{FF2B5EF4-FFF2-40B4-BE49-F238E27FC236}">
                  <a16:creationId xmlns:a16="http://schemas.microsoft.com/office/drawing/2014/main" id="{4EBDCAB7-BD68-829B-3B72-2BA0BD622883}"/>
                </a:ext>
              </a:extLst>
            </p:cNvPr>
            <p:cNvGrpSpPr/>
            <p:nvPr/>
          </p:nvGrpSpPr>
          <p:grpSpPr>
            <a:xfrm>
              <a:off x="3475262" y="2675002"/>
              <a:ext cx="1173841" cy="1490643"/>
              <a:chOff x="3020212" y="2675002"/>
              <a:chExt cx="1173841" cy="1490643"/>
            </a:xfrm>
          </p:grpSpPr>
          <p:sp>
            <p:nvSpPr>
              <p:cNvPr id="41" name="Google Shape;1887;p82">
                <a:extLst>
                  <a:ext uri="{FF2B5EF4-FFF2-40B4-BE49-F238E27FC236}">
                    <a16:creationId xmlns:a16="http://schemas.microsoft.com/office/drawing/2014/main" id="{4872D7D2-2051-4E12-F66B-C88CC3DFC02A}"/>
                  </a:ext>
                </a:extLst>
              </p:cNvPr>
              <p:cNvSpPr/>
              <p:nvPr/>
            </p:nvSpPr>
            <p:spPr>
              <a:xfrm>
                <a:off x="3020212" y="2675002"/>
                <a:ext cx="1173841" cy="1490643"/>
              </a:xfrm>
              <a:custGeom>
                <a:avLst/>
                <a:gdLst/>
                <a:ahLst/>
                <a:cxnLst/>
                <a:rect l="l" t="t" r="r" b="b"/>
                <a:pathLst>
                  <a:path w="93199" h="118352" extrusionOk="0">
                    <a:moveTo>
                      <a:pt x="7177" y="0"/>
                    </a:moveTo>
                    <a:cubicBezTo>
                      <a:pt x="3218" y="0"/>
                      <a:pt x="0" y="3217"/>
                      <a:pt x="0" y="7177"/>
                    </a:cubicBezTo>
                    <a:lnTo>
                      <a:pt x="0" y="111174"/>
                    </a:lnTo>
                    <a:cubicBezTo>
                      <a:pt x="0" y="115134"/>
                      <a:pt x="3218" y="118351"/>
                      <a:pt x="7177" y="118351"/>
                    </a:cubicBezTo>
                    <a:lnTo>
                      <a:pt x="86022" y="118351"/>
                    </a:lnTo>
                    <a:cubicBezTo>
                      <a:pt x="89998" y="118351"/>
                      <a:pt x="93199" y="115134"/>
                      <a:pt x="93199" y="111174"/>
                    </a:cubicBezTo>
                    <a:lnTo>
                      <a:pt x="93199" y="7177"/>
                    </a:lnTo>
                    <a:cubicBezTo>
                      <a:pt x="93199" y="3217"/>
                      <a:pt x="89998" y="0"/>
                      <a:pt x="86022" y="0"/>
                    </a:cubicBezTo>
                    <a:close/>
                  </a:path>
                </a:pathLst>
              </a:custGeom>
              <a:solidFill>
                <a:schemeClr val="bg2">
                  <a:lumMod val="40000"/>
                  <a:lumOff val="60000"/>
                </a:schemeClr>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42" name="Google Shape;1888;p82">
                <a:extLst>
                  <a:ext uri="{FF2B5EF4-FFF2-40B4-BE49-F238E27FC236}">
                    <a16:creationId xmlns:a16="http://schemas.microsoft.com/office/drawing/2014/main" id="{D713305E-9232-9A28-5F90-4B4BBE7FDE65}"/>
                  </a:ext>
                </a:extLst>
              </p:cNvPr>
              <p:cNvSpPr/>
              <p:nvPr/>
            </p:nvSpPr>
            <p:spPr>
              <a:xfrm>
                <a:off x="3421348" y="2846344"/>
                <a:ext cx="626626" cy="52836"/>
              </a:xfrm>
              <a:custGeom>
                <a:avLst/>
                <a:gdLst/>
                <a:ahLst/>
                <a:cxnLst/>
                <a:rect l="l" t="t" r="r" b="b"/>
                <a:pathLst>
                  <a:path w="49752" h="4195" extrusionOk="0">
                    <a:moveTo>
                      <a:pt x="2107" y="1"/>
                    </a:moveTo>
                    <a:cubicBezTo>
                      <a:pt x="944" y="1"/>
                      <a:pt x="1" y="944"/>
                      <a:pt x="1" y="2106"/>
                    </a:cubicBezTo>
                    <a:cubicBezTo>
                      <a:pt x="1" y="3269"/>
                      <a:pt x="944" y="4195"/>
                      <a:pt x="2107" y="4195"/>
                    </a:cubicBezTo>
                    <a:lnTo>
                      <a:pt x="47645" y="4195"/>
                    </a:lnTo>
                    <a:cubicBezTo>
                      <a:pt x="48808" y="4195"/>
                      <a:pt x="49751" y="3269"/>
                      <a:pt x="49751" y="2106"/>
                    </a:cubicBezTo>
                    <a:cubicBezTo>
                      <a:pt x="49751" y="944"/>
                      <a:pt x="48808" y="1"/>
                      <a:pt x="47645" y="1"/>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43" name="Google Shape;1889;p82">
                <a:extLst>
                  <a:ext uri="{FF2B5EF4-FFF2-40B4-BE49-F238E27FC236}">
                    <a16:creationId xmlns:a16="http://schemas.microsoft.com/office/drawing/2014/main" id="{AB39F3D2-DD59-B66F-085C-57870F81C72F}"/>
                  </a:ext>
                </a:extLst>
              </p:cNvPr>
              <p:cNvSpPr/>
              <p:nvPr/>
            </p:nvSpPr>
            <p:spPr>
              <a:xfrm>
                <a:off x="3421348" y="2948615"/>
                <a:ext cx="475121" cy="53063"/>
              </a:xfrm>
              <a:custGeom>
                <a:avLst/>
                <a:gdLst/>
                <a:ahLst/>
                <a:cxnLst/>
                <a:rect l="l" t="t" r="r" b="b"/>
                <a:pathLst>
                  <a:path w="37723" h="4213" extrusionOk="0">
                    <a:moveTo>
                      <a:pt x="2107" y="1"/>
                    </a:moveTo>
                    <a:cubicBezTo>
                      <a:pt x="944" y="1"/>
                      <a:pt x="1" y="944"/>
                      <a:pt x="1" y="2106"/>
                    </a:cubicBezTo>
                    <a:cubicBezTo>
                      <a:pt x="1" y="3269"/>
                      <a:pt x="944" y="4213"/>
                      <a:pt x="2107" y="4213"/>
                    </a:cubicBezTo>
                    <a:lnTo>
                      <a:pt x="35616" y="4213"/>
                    </a:lnTo>
                    <a:cubicBezTo>
                      <a:pt x="36779" y="4213"/>
                      <a:pt x="37722" y="3269"/>
                      <a:pt x="37722" y="2106"/>
                    </a:cubicBezTo>
                    <a:cubicBezTo>
                      <a:pt x="37722" y="944"/>
                      <a:pt x="36779" y="1"/>
                      <a:pt x="35616" y="1"/>
                    </a:cubicBezTo>
                    <a:close/>
                  </a:path>
                </a:pathLst>
              </a:custGeom>
              <a:solidFill>
                <a:srgbClr val="A162D0"/>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44" name="Google Shape;1891;p82">
                <a:extLst>
                  <a:ext uri="{FF2B5EF4-FFF2-40B4-BE49-F238E27FC236}">
                    <a16:creationId xmlns:a16="http://schemas.microsoft.com/office/drawing/2014/main" id="{898A8788-F006-8332-25D0-EBAD85B50264}"/>
                  </a:ext>
                </a:extLst>
              </p:cNvPr>
              <p:cNvSpPr/>
              <p:nvPr/>
            </p:nvSpPr>
            <p:spPr>
              <a:xfrm>
                <a:off x="3421348" y="3286854"/>
                <a:ext cx="475121" cy="52836"/>
              </a:xfrm>
              <a:custGeom>
                <a:avLst/>
                <a:gdLst/>
                <a:ahLst/>
                <a:cxnLst/>
                <a:rect l="l" t="t" r="r" b="b"/>
                <a:pathLst>
                  <a:path w="37723" h="4195" extrusionOk="0">
                    <a:moveTo>
                      <a:pt x="2107" y="0"/>
                    </a:moveTo>
                    <a:cubicBezTo>
                      <a:pt x="944" y="0"/>
                      <a:pt x="1" y="944"/>
                      <a:pt x="1" y="2106"/>
                    </a:cubicBezTo>
                    <a:cubicBezTo>
                      <a:pt x="1" y="3251"/>
                      <a:pt x="944" y="4195"/>
                      <a:pt x="2107" y="4195"/>
                    </a:cubicBezTo>
                    <a:lnTo>
                      <a:pt x="35616" y="4195"/>
                    </a:lnTo>
                    <a:cubicBezTo>
                      <a:pt x="36779" y="4195"/>
                      <a:pt x="37722" y="3251"/>
                      <a:pt x="37722" y="2106"/>
                    </a:cubicBezTo>
                    <a:cubicBezTo>
                      <a:pt x="37722" y="944"/>
                      <a:pt x="36779" y="0"/>
                      <a:pt x="35616" y="0"/>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45" name="Google Shape;1892;p82">
                <a:extLst>
                  <a:ext uri="{FF2B5EF4-FFF2-40B4-BE49-F238E27FC236}">
                    <a16:creationId xmlns:a16="http://schemas.microsoft.com/office/drawing/2014/main" id="{E60AD3EE-65C5-3915-3AE3-E55148F7DC41}"/>
                  </a:ext>
                </a:extLst>
              </p:cNvPr>
              <p:cNvSpPr/>
              <p:nvPr/>
            </p:nvSpPr>
            <p:spPr>
              <a:xfrm>
                <a:off x="3421348" y="3522594"/>
                <a:ext cx="626626" cy="53050"/>
              </a:xfrm>
              <a:custGeom>
                <a:avLst/>
                <a:gdLst/>
                <a:ahLst/>
                <a:cxnLst/>
                <a:rect l="l" t="t" r="r" b="b"/>
                <a:pathLst>
                  <a:path w="49752" h="4212" extrusionOk="0">
                    <a:moveTo>
                      <a:pt x="2107" y="0"/>
                    </a:moveTo>
                    <a:cubicBezTo>
                      <a:pt x="944" y="0"/>
                      <a:pt x="1" y="944"/>
                      <a:pt x="1" y="2107"/>
                    </a:cubicBezTo>
                    <a:cubicBezTo>
                      <a:pt x="1" y="3268"/>
                      <a:pt x="944" y="4212"/>
                      <a:pt x="2107" y="4212"/>
                    </a:cubicBezTo>
                    <a:lnTo>
                      <a:pt x="47645" y="4212"/>
                    </a:lnTo>
                    <a:cubicBezTo>
                      <a:pt x="48808" y="4212"/>
                      <a:pt x="49751" y="3268"/>
                      <a:pt x="49751" y="2107"/>
                    </a:cubicBezTo>
                    <a:cubicBezTo>
                      <a:pt x="49751" y="944"/>
                      <a:pt x="48808" y="0"/>
                      <a:pt x="47645" y="0"/>
                    </a:cubicBezTo>
                    <a:close/>
                  </a:path>
                </a:pathLst>
              </a:custGeom>
              <a:solidFill>
                <a:srgbClr val="A162D0"/>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46" name="Google Shape;1893;p82">
                <a:extLst>
                  <a:ext uri="{FF2B5EF4-FFF2-40B4-BE49-F238E27FC236}">
                    <a16:creationId xmlns:a16="http://schemas.microsoft.com/office/drawing/2014/main" id="{69B0DC41-6C71-8B74-E251-5E3B69136739}"/>
                  </a:ext>
                </a:extLst>
              </p:cNvPr>
              <p:cNvSpPr/>
              <p:nvPr/>
            </p:nvSpPr>
            <p:spPr>
              <a:xfrm>
                <a:off x="3421348" y="3625080"/>
                <a:ext cx="475121" cy="52849"/>
              </a:xfrm>
              <a:custGeom>
                <a:avLst/>
                <a:gdLst/>
                <a:ahLst/>
                <a:cxnLst/>
                <a:rect l="l" t="t" r="r" b="b"/>
                <a:pathLst>
                  <a:path w="37723" h="4196" extrusionOk="0">
                    <a:moveTo>
                      <a:pt x="2107" y="1"/>
                    </a:moveTo>
                    <a:cubicBezTo>
                      <a:pt x="944" y="1"/>
                      <a:pt x="1" y="927"/>
                      <a:pt x="1" y="2090"/>
                    </a:cubicBezTo>
                    <a:cubicBezTo>
                      <a:pt x="1" y="3252"/>
                      <a:pt x="944" y="4195"/>
                      <a:pt x="2107" y="4195"/>
                    </a:cubicBezTo>
                    <a:lnTo>
                      <a:pt x="35616" y="4195"/>
                    </a:lnTo>
                    <a:cubicBezTo>
                      <a:pt x="36779" y="4195"/>
                      <a:pt x="37722" y="3252"/>
                      <a:pt x="37722" y="2090"/>
                    </a:cubicBezTo>
                    <a:cubicBezTo>
                      <a:pt x="37722" y="927"/>
                      <a:pt x="36779" y="1"/>
                      <a:pt x="35616" y="1"/>
                    </a:cubicBezTo>
                    <a:close/>
                  </a:path>
                </a:pathLst>
              </a:custGeom>
              <a:solidFill>
                <a:srgbClr val="2A0F3B"/>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47" name="Google Shape;1894;p82">
                <a:extLst>
                  <a:ext uri="{FF2B5EF4-FFF2-40B4-BE49-F238E27FC236}">
                    <a16:creationId xmlns:a16="http://schemas.microsoft.com/office/drawing/2014/main" id="{4A99B2CF-13B1-9D83-C547-CC8D3108CBC4}"/>
                  </a:ext>
                </a:extLst>
              </p:cNvPr>
              <p:cNvSpPr/>
              <p:nvPr/>
            </p:nvSpPr>
            <p:spPr>
              <a:xfrm>
                <a:off x="3421348" y="3860821"/>
                <a:ext cx="547467" cy="52861"/>
              </a:xfrm>
              <a:custGeom>
                <a:avLst/>
                <a:gdLst/>
                <a:ahLst/>
                <a:cxnLst/>
                <a:rect l="l" t="t" r="r" b="b"/>
                <a:pathLst>
                  <a:path w="43467" h="4197" extrusionOk="0">
                    <a:moveTo>
                      <a:pt x="2107" y="1"/>
                    </a:moveTo>
                    <a:cubicBezTo>
                      <a:pt x="944" y="1"/>
                      <a:pt x="1" y="944"/>
                      <a:pt x="1" y="2107"/>
                    </a:cubicBezTo>
                    <a:cubicBezTo>
                      <a:pt x="1" y="3269"/>
                      <a:pt x="944" y="4196"/>
                      <a:pt x="2107" y="4196"/>
                    </a:cubicBezTo>
                    <a:lnTo>
                      <a:pt x="41377" y="4196"/>
                    </a:lnTo>
                    <a:cubicBezTo>
                      <a:pt x="42541" y="4196"/>
                      <a:pt x="43466" y="3269"/>
                      <a:pt x="43466" y="2107"/>
                    </a:cubicBezTo>
                    <a:cubicBezTo>
                      <a:pt x="43466" y="944"/>
                      <a:pt x="42541" y="1"/>
                      <a:pt x="41377" y="1"/>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48" name="Google Shape;1895;p82">
                <a:extLst>
                  <a:ext uri="{FF2B5EF4-FFF2-40B4-BE49-F238E27FC236}">
                    <a16:creationId xmlns:a16="http://schemas.microsoft.com/office/drawing/2014/main" id="{3689F17D-C12E-926A-8961-28DCE4D22128}"/>
                  </a:ext>
                </a:extLst>
              </p:cNvPr>
              <p:cNvSpPr/>
              <p:nvPr/>
            </p:nvSpPr>
            <p:spPr>
              <a:xfrm>
                <a:off x="3421348" y="3963092"/>
                <a:ext cx="395962" cy="53063"/>
              </a:xfrm>
              <a:custGeom>
                <a:avLst/>
                <a:gdLst/>
                <a:ahLst/>
                <a:cxnLst/>
                <a:rect l="l" t="t" r="r" b="b"/>
                <a:pathLst>
                  <a:path w="31438" h="4213" extrusionOk="0">
                    <a:moveTo>
                      <a:pt x="2107" y="1"/>
                    </a:moveTo>
                    <a:cubicBezTo>
                      <a:pt x="944" y="1"/>
                      <a:pt x="1" y="944"/>
                      <a:pt x="1" y="2108"/>
                    </a:cubicBezTo>
                    <a:cubicBezTo>
                      <a:pt x="1" y="3269"/>
                      <a:pt x="944" y="4213"/>
                      <a:pt x="2107" y="4213"/>
                    </a:cubicBezTo>
                    <a:lnTo>
                      <a:pt x="29332" y="4213"/>
                    </a:lnTo>
                    <a:cubicBezTo>
                      <a:pt x="30494" y="4213"/>
                      <a:pt x="31438" y="3269"/>
                      <a:pt x="31438" y="2108"/>
                    </a:cubicBezTo>
                    <a:cubicBezTo>
                      <a:pt x="31438" y="944"/>
                      <a:pt x="30494" y="1"/>
                      <a:pt x="29332" y="1"/>
                    </a:cubicBezTo>
                    <a:close/>
                  </a:path>
                </a:pathLst>
              </a:custGeom>
              <a:solidFill>
                <a:srgbClr val="A162D0"/>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49" name="Google Shape;1896;p82">
                <a:extLst>
                  <a:ext uri="{FF2B5EF4-FFF2-40B4-BE49-F238E27FC236}">
                    <a16:creationId xmlns:a16="http://schemas.microsoft.com/office/drawing/2014/main" id="{0333A282-2112-E1EC-6A61-38D9DF0FA8E9}"/>
                  </a:ext>
                </a:extLst>
              </p:cNvPr>
              <p:cNvSpPr/>
              <p:nvPr/>
            </p:nvSpPr>
            <p:spPr>
              <a:xfrm>
                <a:off x="3089482" y="3148926"/>
                <a:ext cx="226634" cy="226634"/>
              </a:xfrm>
              <a:custGeom>
                <a:avLst/>
                <a:gdLst/>
                <a:ahLst/>
                <a:cxnLst/>
                <a:rect l="l" t="t" r="r" b="b"/>
                <a:pathLst>
                  <a:path w="17994" h="17994" extrusionOk="0">
                    <a:moveTo>
                      <a:pt x="8997" y="1"/>
                    </a:moveTo>
                    <a:cubicBezTo>
                      <a:pt x="4028" y="1"/>
                      <a:pt x="1" y="4027"/>
                      <a:pt x="1" y="8997"/>
                    </a:cubicBezTo>
                    <a:cubicBezTo>
                      <a:pt x="1" y="13950"/>
                      <a:pt x="4028" y="17994"/>
                      <a:pt x="8997" y="17994"/>
                    </a:cubicBezTo>
                    <a:cubicBezTo>
                      <a:pt x="13968" y="17994"/>
                      <a:pt x="17994" y="13950"/>
                      <a:pt x="17994" y="8997"/>
                    </a:cubicBezTo>
                    <a:cubicBezTo>
                      <a:pt x="17994" y="4027"/>
                      <a:pt x="13968" y="1"/>
                      <a:pt x="8997" y="1"/>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50" name="Google Shape;1897;p82">
                <a:extLst>
                  <a:ext uri="{FF2B5EF4-FFF2-40B4-BE49-F238E27FC236}">
                    <a16:creationId xmlns:a16="http://schemas.microsoft.com/office/drawing/2014/main" id="{E695A05A-E214-B0BF-2DB2-45DF244F8C25}"/>
                  </a:ext>
                </a:extLst>
              </p:cNvPr>
              <p:cNvSpPr/>
              <p:nvPr/>
            </p:nvSpPr>
            <p:spPr>
              <a:xfrm>
                <a:off x="3089482" y="3486938"/>
                <a:ext cx="226634" cy="226634"/>
              </a:xfrm>
              <a:custGeom>
                <a:avLst/>
                <a:gdLst/>
                <a:ahLst/>
                <a:cxnLst/>
                <a:rect l="l" t="t" r="r" b="b"/>
                <a:pathLst>
                  <a:path w="17994" h="17994" extrusionOk="0">
                    <a:moveTo>
                      <a:pt x="8997" y="1"/>
                    </a:moveTo>
                    <a:cubicBezTo>
                      <a:pt x="4028" y="1"/>
                      <a:pt x="1" y="4028"/>
                      <a:pt x="1" y="8997"/>
                    </a:cubicBezTo>
                    <a:cubicBezTo>
                      <a:pt x="1" y="13968"/>
                      <a:pt x="4028" y="17994"/>
                      <a:pt x="8997" y="17994"/>
                    </a:cubicBezTo>
                    <a:cubicBezTo>
                      <a:pt x="13968" y="17994"/>
                      <a:pt x="17994" y="13968"/>
                      <a:pt x="17994" y="8997"/>
                    </a:cubicBezTo>
                    <a:cubicBezTo>
                      <a:pt x="17994" y="4028"/>
                      <a:pt x="13968" y="1"/>
                      <a:pt x="8997" y="1"/>
                    </a:cubicBezTo>
                    <a:close/>
                  </a:path>
                </a:pathLst>
              </a:custGeom>
              <a:solidFill>
                <a:srgbClr val="A162D0"/>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51" name="Google Shape;1898;p82">
                <a:extLst>
                  <a:ext uri="{FF2B5EF4-FFF2-40B4-BE49-F238E27FC236}">
                    <a16:creationId xmlns:a16="http://schemas.microsoft.com/office/drawing/2014/main" id="{77A9E6A3-4005-02D4-ED7E-8EF2340C2CEF}"/>
                  </a:ext>
                </a:extLst>
              </p:cNvPr>
              <p:cNvSpPr/>
              <p:nvPr/>
            </p:nvSpPr>
            <p:spPr>
              <a:xfrm>
                <a:off x="3089482" y="3825177"/>
                <a:ext cx="226634" cy="226634"/>
              </a:xfrm>
              <a:custGeom>
                <a:avLst/>
                <a:gdLst/>
                <a:ahLst/>
                <a:cxnLst/>
                <a:rect l="l" t="t" r="r" b="b"/>
                <a:pathLst>
                  <a:path w="17994" h="17994" extrusionOk="0">
                    <a:moveTo>
                      <a:pt x="8997" y="0"/>
                    </a:moveTo>
                    <a:cubicBezTo>
                      <a:pt x="4028" y="0"/>
                      <a:pt x="1" y="4027"/>
                      <a:pt x="1" y="8997"/>
                    </a:cubicBezTo>
                    <a:cubicBezTo>
                      <a:pt x="1" y="13967"/>
                      <a:pt x="4028" y="17993"/>
                      <a:pt x="8997" y="17993"/>
                    </a:cubicBezTo>
                    <a:cubicBezTo>
                      <a:pt x="13968" y="17993"/>
                      <a:pt x="17994" y="13967"/>
                      <a:pt x="17994" y="8997"/>
                    </a:cubicBezTo>
                    <a:cubicBezTo>
                      <a:pt x="17994" y="4027"/>
                      <a:pt x="13968" y="0"/>
                      <a:pt x="8997" y="0"/>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52" name="Google Shape;1899;p82">
                <a:extLst>
                  <a:ext uri="{FF2B5EF4-FFF2-40B4-BE49-F238E27FC236}">
                    <a16:creationId xmlns:a16="http://schemas.microsoft.com/office/drawing/2014/main" id="{6FF9DB24-B282-B705-A1EE-6B9ED89AFF5C}"/>
                  </a:ext>
                </a:extLst>
              </p:cNvPr>
              <p:cNvSpPr/>
              <p:nvPr/>
            </p:nvSpPr>
            <p:spPr>
              <a:xfrm>
                <a:off x="3089482" y="2810700"/>
                <a:ext cx="226634" cy="226634"/>
              </a:xfrm>
              <a:custGeom>
                <a:avLst/>
                <a:gdLst/>
                <a:ahLst/>
                <a:cxnLst/>
                <a:rect l="l" t="t" r="r" b="b"/>
                <a:pathLst>
                  <a:path w="17994" h="17994" extrusionOk="0">
                    <a:moveTo>
                      <a:pt x="8997" y="0"/>
                    </a:moveTo>
                    <a:cubicBezTo>
                      <a:pt x="4028" y="0"/>
                      <a:pt x="1" y="4026"/>
                      <a:pt x="1" y="8997"/>
                    </a:cubicBezTo>
                    <a:cubicBezTo>
                      <a:pt x="1" y="13966"/>
                      <a:pt x="4028" y="17993"/>
                      <a:pt x="8997" y="17993"/>
                    </a:cubicBezTo>
                    <a:cubicBezTo>
                      <a:pt x="13968" y="17993"/>
                      <a:pt x="17994" y="13966"/>
                      <a:pt x="17994" y="8997"/>
                    </a:cubicBezTo>
                    <a:cubicBezTo>
                      <a:pt x="17994" y="4026"/>
                      <a:pt x="13968" y="0"/>
                      <a:pt x="8997" y="0"/>
                    </a:cubicBezTo>
                    <a:close/>
                  </a:path>
                </a:pathLst>
              </a:custGeom>
              <a:solidFill>
                <a:srgbClr val="55158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grpSp>
        <p:grpSp>
          <p:nvGrpSpPr>
            <p:cNvPr id="9" name="Google Shape;1900;p82">
              <a:extLst>
                <a:ext uri="{FF2B5EF4-FFF2-40B4-BE49-F238E27FC236}">
                  <a16:creationId xmlns:a16="http://schemas.microsoft.com/office/drawing/2014/main" id="{D17E8CF3-9357-CF74-5746-6C2DD4207285}"/>
                </a:ext>
              </a:extLst>
            </p:cNvPr>
            <p:cNvGrpSpPr/>
            <p:nvPr/>
          </p:nvGrpSpPr>
          <p:grpSpPr>
            <a:xfrm>
              <a:off x="4352235" y="2571740"/>
              <a:ext cx="1271829" cy="1270822"/>
              <a:chOff x="4427562" y="2934395"/>
              <a:chExt cx="811219" cy="810576"/>
            </a:xfrm>
          </p:grpSpPr>
          <p:sp>
            <p:nvSpPr>
              <p:cNvPr id="35" name="Google Shape;1901;p82">
                <a:extLst>
                  <a:ext uri="{FF2B5EF4-FFF2-40B4-BE49-F238E27FC236}">
                    <a16:creationId xmlns:a16="http://schemas.microsoft.com/office/drawing/2014/main" id="{0695B8AB-8CED-D97A-AC69-1FF936D2DBAF}"/>
                  </a:ext>
                </a:extLst>
              </p:cNvPr>
              <p:cNvSpPr/>
              <p:nvPr/>
            </p:nvSpPr>
            <p:spPr>
              <a:xfrm>
                <a:off x="4477010" y="2934395"/>
                <a:ext cx="761771" cy="761783"/>
              </a:xfrm>
              <a:custGeom>
                <a:avLst/>
                <a:gdLst/>
                <a:ahLst/>
                <a:cxnLst/>
                <a:rect l="l" t="t" r="r" b="b"/>
                <a:pathLst>
                  <a:path w="60482" h="60483" extrusionOk="0">
                    <a:moveTo>
                      <a:pt x="30240" y="1"/>
                    </a:moveTo>
                    <a:cubicBezTo>
                      <a:pt x="13545" y="1"/>
                      <a:pt x="0" y="13546"/>
                      <a:pt x="0" y="30242"/>
                    </a:cubicBezTo>
                    <a:cubicBezTo>
                      <a:pt x="0" y="46937"/>
                      <a:pt x="13545" y="60482"/>
                      <a:pt x="30240" y="60482"/>
                    </a:cubicBezTo>
                    <a:cubicBezTo>
                      <a:pt x="46936" y="60482"/>
                      <a:pt x="60482" y="46937"/>
                      <a:pt x="60482" y="30242"/>
                    </a:cubicBezTo>
                    <a:cubicBezTo>
                      <a:pt x="60482" y="13546"/>
                      <a:pt x="46936" y="1"/>
                      <a:pt x="30240" y="1"/>
                    </a:cubicBezTo>
                    <a:close/>
                  </a:path>
                </a:pathLst>
              </a:custGeom>
              <a:solidFill>
                <a:schemeClr val="bg2">
                  <a:lumMod val="40000"/>
                  <a:lumOff val="60000"/>
                </a:schemeClr>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36" name="Google Shape;1902;p82">
                <a:extLst>
                  <a:ext uri="{FF2B5EF4-FFF2-40B4-BE49-F238E27FC236}">
                    <a16:creationId xmlns:a16="http://schemas.microsoft.com/office/drawing/2014/main" id="{F56F1DA7-F52C-CA9A-0219-51E0740B0123}"/>
                  </a:ext>
                </a:extLst>
              </p:cNvPr>
              <p:cNvSpPr/>
              <p:nvPr/>
            </p:nvSpPr>
            <p:spPr>
              <a:xfrm>
                <a:off x="4568878" y="3026288"/>
                <a:ext cx="578022" cy="578010"/>
              </a:xfrm>
              <a:custGeom>
                <a:avLst/>
                <a:gdLst/>
                <a:ahLst/>
                <a:cxnLst/>
                <a:rect l="l" t="t" r="r" b="b"/>
                <a:pathLst>
                  <a:path w="45893" h="45892" extrusionOk="0">
                    <a:moveTo>
                      <a:pt x="22946" y="0"/>
                    </a:moveTo>
                    <a:cubicBezTo>
                      <a:pt x="10277" y="0"/>
                      <a:pt x="0" y="10277"/>
                      <a:pt x="0" y="22946"/>
                    </a:cubicBezTo>
                    <a:cubicBezTo>
                      <a:pt x="0" y="35615"/>
                      <a:pt x="10277" y="45892"/>
                      <a:pt x="22946" y="45892"/>
                    </a:cubicBezTo>
                    <a:cubicBezTo>
                      <a:pt x="35615" y="45892"/>
                      <a:pt x="45892" y="35615"/>
                      <a:pt x="45892" y="22946"/>
                    </a:cubicBezTo>
                    <a:cubicBezTo>
                      <a:pt x="45892" y="10277"/>
                      <a:pt x="35615" y="0"/>
                      <a:pt x="22946" y="0"/>
                    </a:cubicBezTo>
                    <a:close/>
                  </a:path>
                </a:pathLst>
              </a:custGeom>
              <a:solidFill>
                <a:schemeClr val="lt2"/>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37" name="Google Shape;1903;p82">
                <a:extLst>
                  <a:ext uri="{FF2B5EF4-FFF2-40B4-BE49-F238E27FC236}">
                    <a16:creationId xmlns:a16="http://schemas.microsoft.com/office/drawing/2014/main" id="{4380340D-4B2A-AFF9-2724-05BA75E6146B}"/>
                  </a:ext>
                </a:extLst>
              </p:cNvPr>
              <p:cNvSpPr/>
              <p:nvPr/>
            </p:nvSpPr>
            <p:spPr>
              <a:xfrm>
                <a:off x="4660759" y="3118156"/>
                <a:ext cx="394261" cy="394261"/>
              </a:xfrm>
              <a:custGeom>
                <a:avLst/>
                <a:gdLst/>
                <a:ahLst/>
                <a:cxnLst/>
                <a:rect l="l" t="t" r="r" b="b"/>
                <a:pathLst>
                  <a:path w="31303" h="31303" extrusionOk="0">
                    <a:moveTo>
                      <a:pt x="15651" y="0"/>
                    </a:moveTo>
                    <a:cubicBezTo>
                      <a:pt x="7009" y="0"/>
                      <a:pt x="1" y="7009"/>
                      <a:pt x="1" y="15652"/>
                    </a:cubicBezTo>
                    <a:cubicBezTo>
                      <a:pt x="1" y="24294"/>
                      <a:pt x="7009" y="31302"/>
                      <a:pt x="15651" y="31302"/>
                    </a:cubicBezTo>
                    <a:cubicBezTo>
                      <a:pt x="24294" y="31302"/>
                      <a:pt x="31303" y="24294"/>
                      <a:pt x="31303" y="15652"/>
                    </a:cubicBezTo>
                    <a:cubicBezTo>
                      <a:pt x="31303" y="7009"/>
                      <a:pt x="24294" y="0"/>
                      <a:pt x="15651" y="0"/>
                    </a:cubicBezTo>
                    <a:close/>
                  </a:path>
                </a:pathLst>
              </a:custGeom>
              <a:solidFill>
                <a:srgbClr val="FFFFFF"/>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38" name="Google Shape;1904;p82">
                <a:extLst>
                  <a:ext uri="{FF2B5EF4-FFF2-40B4-BE49-F238E27FC236}">
                    <a16:creationId xmlns:a16="http://schemas.microsoft.com/office/drawing/2014/main" id="{2230F9A2-164B-4E12-4A5C-BC265CCA9D50}"/>
                  </a:ext>
                </a:extLst>
              </p:cNvPr>
              <p:cNvSpPr/>
              <p:nvPr/>
            </p:nvSpPr>
            <p:spPr>
              <a:xfrm>
                <a:off x="4752627" y="3210037"/>
                <a:ext cx="210513" cy="210513"/>
              </a:xfrm>
              <a:custGeom>
                <a:avLst/>
                <a:gdLst/>
                <a:ahLst/>
                <a:cxnLst/>
                <a:rect l="l" t="t" r="r" b="b"/>
                <a:pathLst>
                  <a:path w="16714" h="16714" extrusionOk="0">
                    <a:moveTo>
                      <a:pt x="8357" y="1"/>
                    </a:moveTo>
                    <a:cubicBezTo>
                      <a:pt x="3741" y="1"/>
                      <a:pt x="1" y="3741"/>
                      <a:pt x="1" y="8357"/>
                    </a:cubicBezTo>
                    <a:cubicBezTo>
                      <a:pt x="1" y="12973"/>
                      <a:pt x="3741" y="16713"/>
                      <a:pt x="8357" y="16713"/>
                    </a:cubicBezTo>
                    <a:cubicBezTo>
                      <a:pt x="12973" y="16713"/>
                      <a:pt x="16713" y="12973"/>
                      <a:pt x="16713" y="8357"/>
                    </a:cubicBezTo>
                    <a:cubicBezTo>
                      <a:pt x="16713" y="3741"/>
                      <a:pt x="12973" y="1"/>
                      <a:pt x="8357" y="1"/>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39" name="Google Shape;1905;p82">
                <a:extLst>
                  <a:ext uri="{FF2B5EF4-FFF2-40B4-BE49-F238E27FC236}">
                    <a16:creationId xmlns:a16="http://schemas.microsoft.com/office/drawing/2014/main" id="{4C8A8D62-8266-D73C-B1E6-11B8B5E678BF}"/>
                  </a:ext>
                </a:extLst>
              </p:cNvPr>
              <p:cNvSpPr/>
              <p:nvPr/>
            </p:nvSpPr>
            <p:spPr>
              <a:xfrm>
                <a:off x="4427562" y="3364981"/>
                <a:ext cx="381326" cy="379991"/>
              </a:xfrm>
              <a:custGeom>
                <a:avLst/>
                <a:gdLst/>
                <a:ahLst/>
                <a:cxnLst/>
                <a:rect l="l" t="t" r="r" b="b"/>
                <a:pathLst>
                  <a:path w="30276" h="30170" extrusionOk="0">
                    <a:moveTo>
                      <a:pt x="29685" y="1"/>
                    </a:moveTo>
                    <a:cubicBezTo>
                      <a:pt x="29550" y="1"/>
                      <a:pt x="29415" y="56"/>
                      <a:pt x="29314" y="166"/>
                    </a:cubicBezTo>
                    <a:lnTo>
                      <a:pt x="202" y="29260"/>
                    </a:lnTo>
                    <a:cubicBezTo>
                      <a:pt x="0" y="29480"/>
                      <a:pt x="0" y="29817"/>
                      <a:pt x="202" y="30019"/>
                    </a:cubicBezTo>
                    <a:cubicBezTo>
                      <a:pt x="303" y="30120"/>
                      <a:pt x="438" y="30170"/>
                      <a:pt x="573" y="30170"/>
                    </a:cubicBezTo>
                    <a:cubicBezTo>
                      <a:pt x="708" y="30170"/>
                      <a:pt x="860" y="30120"/>
                      <a:pt x="961" y="30019"/>
                    </a:cubicBezTo>
                    <a:lnTo>
                      <a:pt x="30055" y="923"/>
                    </a:lnTo>
                    <a:cubicBezTo>
                      <a:pt x="30275" y="705"/>
                      <a:pt x="30275" y="368"/>
                      <a:pt x="30055" y="166"/>
                    </a:cubicBezTo>
                    <a:cubicBezTo>
                      <a:pt x="29954" y="56"/>
                      <a:pt x="29820" y="1"/>
                      <a:pt x="29685" y="1"/>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40" name="Google Shape;1906;p82">
                <a:extLst>
                  <a:ext uri="{FF2B5EF4-FFF2-40B4-BE49-F238E27FC236}">
                    <a16:creationId xmlns:a16="http://schemas.microsoft.com/office/drawing/2014/main" id="{B3A1F0F4-1877-D3A0-3AC5-AB90CB576D91}"/>
                  </a:ext>
                </a:extLst>
              </p:cNvPr>
              <p:cNvSpPr/>
              <p:nvPr/>
            </p:nvSpPr>
            <p:spPr>
              <a:xfrm>
                <a:off x="4768761" y="3315293"/>
                <a:ext cx="89135" cy="89122"/>
              </a:xfrm>
              <a:custGeom>
                <a:avLst/>
                <a:gdLst/>
                <a:ahLst/>
                <a:cxnLst/>
                <a:rect l="l" t="t" r="r" b="b"/>
                <a:pathLst>
                  <a:path w="7077" h="7076" extrusionOk="0">
                    <a:moveTo>
                      <a:pt x="7076" y="0"/>
                    </a:moveTo>
                    <a:lnTo>
                      <a:pt x="0" y="1903"/>
                    </a:lnTo>
                    <a:lnTo>
                      <a:pt x="5189" y="7076"/>
                    </a:lnTo>
                    <a:lnTo>
                      <a:pt x="7076" y="0"/>
                    </a:lnTo>
                    <a:close/>
                  </a:path>
                </a:pathLst>
              </a:custGeom>
              <a:solidFill>
                <a:srgbClr val="A162D0"/>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grpSp>
        <p:grpSp>
          <p:nvGrpSpPr>
            <p:cNvPr id="10" name="Google Shape;1907;p82">
              <a:extLst>
                <a:ext uri="{FF2B5EF4-FFF2-40B4-BE49-F238E27FC236}">
                  <a16:creationId xmlns:a16="http://schemas.microsoft.com/office/drawing/2014/main" id="{BC2C7836-512E-204E-EC64-A9CC6A188ACE}"/>
                </a:ext>
              </a:extLst>
            </p:cNvPr>
            <p:cNvGrpSpPr/>
            <p:nvPr/>
          </p:nvGrpSpPr>
          <p:grpSpPr>
            <a:xfrm>
              <a:off x="3400804" y="1797104"/>
              <a:ext cx="761771" cy="761783"/>
              <a:chOff x="2945742" y="1584066"/>
              <a:chExt cx="761771" cy="761783"/>
            </a:xfrm>
          </p:grpSpPr>
          <p:sp>
            <p:nvSpPr>
              <p:cNvPr id="29" name="Google Shape;1908;p82">
                <a:extLst>
                  <a:ext uri="{FF2B5EF4-FFF2-40B4-BE49-F238E27FC236}">
                    <a16:creationId xmlns:a16="http://schemas.microsoft.com/office/drawing/2014/main" id="{3C957B05-520C-DECC-537A-67227EB7D98C}"/>
                  </a:ext>
                </a:extLst>
              </p:cNvPr>
              <p:cNvSpPr/>
              <p:nvPr/>
            </p:nvSpPr>
            <p:spPr>
              <a:xfrm>
                <a:off x="2945742" y="1584066"/>
                <a:ext cx="761771" cy="761783"/>
              </a:xfrm>
              <a:custGeom>
                <a:avLst/>
                <a:gdLst/>
                <a:ahLst/>
                <a:cxnLst/>
                <a:rect l="l" t="t" r="r" b="b"/>
                <a:pathLst>
                  <a:path w="60482" h="60483" extrusionOk="0">
                    <a:moveTo>
                      <a:pt x="30241" y="1"/>
                    </a:moveTo>
                    <a:cubicBezTo>
                      <a:pt x="13545" y="1"/>
                      <a:pt x="0" y="13528"/>
                      <a:pt x="0" y="30241"/>
                    </a:cubicBezTo>
                    <a:cubicBezTo>
                      <a:pt x="0" y="46937"/>
                      <a:pt x="13545" y="60482"/>
                      <a:pt x="30241" y="60482"/>
                    </a:cubicBezTo>
                    <a:cubicBezTo>
                      <a:pt x="46936" y="60482"/>
                      <a:pt x="60481" y="46937"/>
                      <a:pt x="60481" y="30241"/>
                    </a:cubicBezTo>
                    <a:cubicBezTo>
                      <a:pt x="60481" y="13528"/>
                      <a:pt x="46936" y="1"/>
                      <a:pt x="30241" y="1"/>
                    </a:cubicBezTo>
                    <a:close/>
                  </a:path>
                </a:pathLst>
              </a:custGeom>
              <a:solidFill>
                <a:schemeClr val="bg2">
                  <a:lumMod val="40000"/>
                  <a:lumOff val="60000"/>
                </a:schemeClr>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30" name="Google Shape;1909;p82">
                <a:extLst>
                  <a:ext uri="{FF2B5EF4-FFF2-40B4-BE49-F238E27FC236}">
                    <a16:creationId xmlns:a16="http://schemas.microsoft.com/office/drawing/2014/main" id="{EFD879C5-69A7-905C-1998-683C7FB25EA7}"/>
                  </a:ext>
                </a:extLst>
              </p:cNvPr>
              <p:cNvSpPr/>
              <p:nvPr/>
            </p:nvSpPr>
            <p:spPr>
              <a:xfrm>
                <a:off x="3025720" y="1660827"/>
                <a:ext cx="593287" cy="296650"/>
              </a:xfrm>
              <a:custGeom>
                <a:avLst/>
                <a:gdLst/>
                <a:ahLst/>
                <a:cxnLst/>
                <a:rect l="l" t="t" r="r" b="b"/>
                <a:pathLst>
                  <a:path w="47105" h="23553" extrusionOk="0">
                    <a:moveTo>
                      <a:pt x="23552" y="0"/>
                    </a:moveTo>
                    <a:cubicBezTo>
                      <a:pt x="10563" y="0"/>
                      <a:pt x="0" y="10564"/>
                      <a:pt x="0" y="23553"/>
                    </a:cubicBezTo>
                    <a:lnTo>
                      <a:pt x="10765" y="23553"/>
                    </a:lnTo>
                    <a:cubicBezTo>
                      <a:pt x="10765" y="16495"/>
                      <a:pt x="16510" y="10766"/>
                      <a:pt x="23552" y="10766"/>
                    </a:cubicBezTo>
                    <a:cubicBezTo>
                      <a:pt x="30611" y="10766"/>
                      <a:pt x="36339" y="16495"/>
                      <a:pt x="36339" y="23553"/>
                    </a:cubicBezTo>
                    <a:lnTo>
                      <a:pt x="47105" y="23553"/>
                    </a:lnTo>
                    <a:cubicBezTo>
                      <a:pt x="47105" y="10564"/>
                      <a:pt x="36541" y="0"/>
                      <a:pt x="23552" y="0"/>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31" name="Google Shape;1910;p82">
                <a:extLst>
                  <a:ext uri="{FF2B5EF4-FFF2-40B4-BE49-F238E27FC236}">
                    <a16:creationId xmlns:a16="http://schemas.microsoft.com/office/drawing/2014/main" id="{8AD41C60-115B-A759-E418-E194BDBD224A}"/>
                  </a:ext>
                </a:extLst>
              </p:cNvPr>
              <p:cNvSpPr/>
              <p:nvPr/>
            </p:nvSpPr>
            <p:spPr>
              <a:xfrm>
                <a:off x="3034543" y="1957464"/>
                <a:ext cx="190751" cy="223246"/>
              </a:xfrm>
              <a:custGeom>
                <a:avLst/>
                <a:gdLst/>
                <a:ahLst/>
                <a:cxnLst/>
                <a:rect l="l" t="t" r="r" b="b"/>
                <a:pathLst>
                  <a:path w="15145" h="17725" extrusionOk="0">
                    <a:moveTo>
                      <a:pt x="0" y="1"/>
                    </a:moveTo>
                    <a:cubicBezTo>
                      <a:pt x="0" y="7061"/>
                      <a:pt x="3134" y="13395"/>
                      <a:pt x="8069" y="17724"/>
                    </a:cubicBezTo>
                    <a:lnTo>
                      <a:pt x="15145" y="9604"/>
                    </a:lnTo>
                    <a:cubicBezTo>
                      <a:pt x="12467" y="7263"/>
                      <a:pt x="10765" y="3826"/>
                      <a:pt x="10765" y="1"/>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32" name="Google Shape;1911;p82">
                <a:extLst>
                  <a:ext uri="{FF2B5EF4-FFF2-40B4-BE49-F238E27FC236}">
                    <a16:creationId xmlns:a16="http://schemas.microsoft.com/office/drawing/2014/main" id="{E612AB81-7B2D-21B2-4270-A073A5A616FC}"/>
                  </a:ext>
                </a:extLst>
              </p:cNvPr>
              <p:cNvSpPr/>
              <p:nvPr/>
            </p:nvSpPr>
            <p:spPr>
              <a:xfrm>
                <a:off x="3437054" y="1957464"/>
                <a:ext cx="190776" cy="223246"/>
              </a:xfrm>
              <a:custGeom>
                <a:avLst/>
                <a:gdLst/>
                <a:ahLst/>
                <a:cxnLst/>
                <a:rect l="l" t="t" r="r" b="b"/>
                <a:pathLst>
                  <a:path w="15147" h="17725" extrusionOk="0">
                    <a:moveTo>
                      <a:pt x="4381" y="1"/>
                    </a:moveTo>
                    <a:cubicBezTo>
                      <a:pt x="4381" y="3826"/>
                      <a:pt x="2680" y="7263"/>
                      <a:pt x="0" y="9604"/>
                    </a:cubicBezTo>
                    <a:lnTo>
                      <a:pt x="7076" y="17724"/>
                    </a:lnTo>
                    <a:cubicBezTo>
                      <a:pt x="12013" y="13395"/>
                      <a:pt x="15147" y="7061"/>
                      <a:pt x="15147" y="1"/>
                    </a:cubicBezTo>
                    <a:close/>
                  </a:path>
                </a:pathLst>
              </a:custGeom>
              <a:solidFill>
                <a:srgbClr val="2A0F3B"/>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33" name="Google Shape;1913;p82">
                <a:extLst>
                  <a:ext uri="{FF2B5EF4-FFF2-40B4-BE49-F238E27FC236}">
                    <a16:creationId xmlns:a16="http://schemas.microsoft.com/office/drawing/2014/main" id="{84B407D8-A1F5-F151-04E5-BA259F182016}"/>
                  </a:ext>
                </a:extLst>
              </p:cNvPr>
              <p:cNvSpPr/>
              <p:nvPr/>
            </p:nvSpPr>
            <p:spPr>
              <a:xfrm>
                <a:off x="3126197" y="1660827"/>
                <a:ext cx="410169" cy="180373"/>
              </a:xfrm>
              <a:custGeom>
                <a:avLst/>
                <a:gdLst/>
                <a:ahLst/>
                <a:cxnLst/>
                <a:rect l="l" t="t" r="r" b="b"/>
                <a:pathLst>
                  <a:path w="32566" h="14321" extrusionOk="0">
                    <a:moveTo>
                      <a:pt x="16275" y="0"/>
                    </a:moveTo>
                    <a:cubicBezTo>
                      <a:pt x="9957" y="0"/>
                      <a:pt x="4229" y="2494"/>
                      <a:pt x="1" y="6555"/>
                    </a:cubicBezTo>
                    <a:lnTo>
                      <a:pt x="7447" y="14321"/>
                    </a:lnTo>
                    <a:cubicBezTo>
                      <a:pt x="9739" y="12130"/>
                      <a:pt x="12855" y="10766"/>
                      <a:pt x="16275" y="10766"/>
                    </a:cubicBezTo>
                    <a:cubicBezTo>
                      <a:pt x="19695" y="10766"/>
                      <a:pt x="22812" y="12130"/>
                      <a:pt x="25103" y="14321"/>
                    </a:cubicBezTo>
                    <a:lnTo>
                      <a:pt x="32566" y="6555"/>
                    </a:lnTo>
                    <a:cubicBezTo>
                      <a:pt x="28320" y="2494"/>
                      <a:pt x="22592" y="0"/>
                      <a:pt x="16275" y="0"/>
                    </a:cubicBezTo>
                    <a:close/>
                  </a:path>
                </a:pathLst>
              </a:custGeom>
              <a:solidFill>
                <a:srgbClr val="3A1953"/>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34" name="Google Shape;1914;p82">
                <a:extLst>
                  <a:ext uri="{FF2B5EF4-FFF2-40B4-BE49-F238E27FC236}">
                    <a16:creationId xmlns:a16="http://schemas.microsoft.com/office/drawing/2014/main" id="{3666BC64-A296-A989-7C66-3D642F16207E}"/>
                  </a:ext>
                </a:extLst>
              </p:cNvPr>
              <p:cNvSpPr/>
              <p:nvPr/>
            </p:nvSpPr>
            <p:spPr>
              <a:xfrm>
                <a:off x="3277049" y="1909735"/>
                <a:ext cx="128608" cy="128822"/>
              </a:xfrm>
              <a:custGeom>
                <a:avLst/>
                <a:gdLst/>
                <a:ahLst/>
                <a:cxnLst/>
                <a:rect l="l" t="t" r="r" b="b"/>
                <a:pathLst>
                  <a:path w="10211" h="10228" extrusionOk="0">
                    <a:moveTo>
                      <a:pt x="5106" y="0"/>
                    </a:moveTo>
                    <a:cubicBezTo>
                      <a:pt x="2292" y="0"/>
                      <a:pt x="1" y="2292"/>
                      <a:pt x="1" y="5122"/>
                    </a:cubicBezTo>
                    <a:cubicBezTo>
                      <a:pt x="1" y="7936"/>
                      <a:pt x="2292" y="10227"/>
                      <a:pt x="5106" y="10227"/>
                    </a:cubicBezTo>
                    <a:cubicBezTo>
                      <a:pt x="7937" y="10227"/>
                      <a:pt x="10210" y="7936"/>
                      <a:pt x="10210" y="5122"/>
                    </a:cubicBezTo>
                    <a:cubicBezTo>
                      <a:pt x="10210" y="2292"/>
                      <a:pt x="7937" y="0"/>
                      <a:pt x="5106" y="0"/>
                    </a:cubicBezTo>
                    <a:close/>
                  </a:path>
                </a:pathLst>
              </a:custGeom>
              <a:solidFill>
                <a:srgbClr val="A162D0"/>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grpSp>
        <p:grpSp>
          <p:nvGrpSpPr>
            <p:cNvPr id="11" name="Google Shape;1915;p82">
              <a:extLst>
                <a:ext uri="{FF2B5EF4-FFF2-40B4-BE49-F238E27FC236}">
                  <a16:creationId xmlns:a16="http://schemas.microsoft.com/office/drawing/2014/main" id="{4E5FA171-0BEC-3BD3-224E-0149D766B508}"/>
                </a:ext>
              </a:extLst>
            </p:cNvPr>
            <p:cNvGrpSpPr/>
            <p:nvPr/>
          </p:nvGrpSpPr>
          <p:grpSpPr>
            <a:xfrm>
              <a:off x="4324627" y="1622073"/>
              <a:ext cx="1327047" cy="693670"/>
              <a:chOff x="4790827" y="1537761"/>
              <a:chExt cx="1327047" cy="693670"/>
            </a:xfrm>
          </p:grpSpPr>
          <p:sp>
            <p:nvSpPr>
              <p:cNvPr id="25" name="Google Shape;1916;p82">
                <a:extLst>
                  <a:ext uri="{FF2B5EF4-FFF2-40B4-BE49-F238E27FC236}">
                    <a16:creationId xmlns:a16="http://schemas.microsoft.com/office/drawing/2014/main" id="{0AAF13B9-9D96-F502-B13F-A0AB65B4CD14}"/>
                  </a:ext>
                </a:extLst>
              </p:cNvPr>
              <p:cNvSpPr/>
              <p:nvPr/>
            </p:nvSpPr>
            <p:spPr>
              <a:xfrm>
                <a:off x="4790827" y="1537761"/>
                <a:ext cx="1327047" cy="693670"/>
              </a:xfrm>
              <a:custGeom>
                <a:avLst/>
                <a:gdLst/>
                <a:ahLst/>
                <a:cxnLst/>
                <a:rect l="l" t="t" r="r" b="b"/>
                <a:pathLst>
                  <a:path w="105363" h="55075" extrusionOk="0">
                    <a:moveTo>
                      <a:pt x="7413" y="0"/>
                    </a:moveTo>
                    <a:cubicBezTo>
                      <a:pt x="3320" y="0"/>
                      <a:pt x="0" y="3320"/>
                      <a:pt x="0" y="7397"/>
                    </a:cubicBezTo>
                    <a:lnTo>
                      <a:pt x="0" y="47678"/>
                    </a:lnTo>
                    <a:cubicBezTo>
                      <a:pt x="0" y="51755"/>
                      <a:pt x="3320" y="55074"/>
                      <a:pt x="7413" y="55074"/>
                    </a:cubicBezTo>
                    <a:lnTo>
                      <a:pt x="97950" y="55074"/>
                    </a:lnTo>
                    <a:cubicBezTo>
                      <a:pt x="102045" y="55074"/>
                      <a:pt x="105363" y="51755"/>
                      <a:pt x="105363" y="47678"/>
                    </a:cubicBezTo>
                    <a:lnTo>
                      <a:pt x="105363" y="7397"/>
                    </a:lnTo>
                    <a:cubicBezTo>
                      <a:pt x="105363" y="3320"/>
                      <a:pt x="102045" y="0"/>
                      <a:pt x="97950" y="0"/>
                    </a:cubicBezTo>
                    <a:close/>
                  </a:path>
                </a:pathLst>
              </a:custGeom>
              <a:solidFill>
                <a:schemeClr val="bg2">
                  <a:lumMod val="40000"/>
                  <a:lumOff val="60000"/>
                </a:schemeClr>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26" name="Google Shape;1917;p82">
                <a:extLst>
                  <a:ext uri="{FF2B5EF4-FFF2-40B4-BE49-F238E27FC236}">
                    <a16:creationId xmlns:a16="http://schemas.microsoft.com/office/drawing/2014/main" id="{441106FB-BBAE-9862-E00A-B93642761F67}"/>
                  </a:ext>
                </a:extLst>
              </p:cNvPr>
              <p:cNvSpPr/>
              <p:nvPr/>
            </p:nvSpPr>
            <p:spPr>
              <a:xfrm>
                <a:off x="5236224" y="1719393"/>
                <a:ext cx="746077" cy="85104"/>
              </a:xfrm>
              <a:custGeom>
                <a:avLst/>
                <a:gdLst/>
                <a:ahLst/>
                <a:cxnLst/>
                <a:rect l="l" t="t" r="r" b="b"/>
                <a:pathLst>
                  <a:path w="59236" h="6757" extrusionOk="0">
                    <a:moveTo>
                      <a:pt x="1786" y="0"/>
                    </a:moveTo>
                    <a:cubicBezTo>
                      <a:pt x="792" y="0"/>
                      <a:pt x="0" y="809"/>
                      <a:pt x="0" y="1786"/>
                    </a:cubicBezTo>
                    <a:lnTo>
                      <a:pt x="0" y="4971"/>
                    </a:lnTo>
                    <a:cubicBezTo>
                      <a:pt x="0" y="5964"/>
                      <a:pt x="792" y="6757"/>
                      <a:pt x="1786" y="6757"/>
                    </a:cubicBezTo>
                    <a:lnTo>
                      <a:pt x="57432" y="6757"/>
                    </a:lnTo>
                    <a:cubicBezTo>
                      <a:pt x="58426" y="6757"/>
                      <a:pt x="59235" y="5964"/>
                      <a:pt x="59235" y="4971"/>
                    </a:cubicBezTo>
                    <a:lnTo>
                      <a:pt x="59235" y="1786"/>
                    </a:lnTo>
                    <a:cubicBezTo>
                      <a:pt x="59235" y="809"/>
                      <a:pt x="58426" y="0"/>
                      <a:pt x="57432" y="0"/>
                    </a:cubicBezTo>
                    <a:close/>
                  </a:path>
                </a:pathLst>
              </a:custGeom>
              <a:solidFill>
                <a:srgbClr val="947AD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27" name="Google Shape;1918;p82">
                <a:extLst>
                  <a:ext uri="{FF2B5EF4-FFF2-40B4-BE49-F238E27FC236}">
                    <a16:creationId xmlns:a16="http://schemas.microsoft.com/office/drawing/2014/main" id="{9DD652CB-ABEA-B954-0E15-DC913DC14632}"/>
                  </a:ext>
                </a:extLst>
              </p:cNvPr>
              <p:cNvSpPr/>
              <p:nvPr/>
            </p:nvSpPr>
            <p:spPr>
              <a:xfrm>
                <a:off x="5236224" y="1964681"/>
                <a:ext cx="746077" cy="85117"/>
              </a:xfrm>
              <a:custGeom>
                <a:avLst/>
                <a:gdLst/>
                <a:ahLst/>
                <a:cxnLst/>
                <a:rect l="l" t="t" r="r" b="b"/>
                <a:pathLst>
                  <a:path w="59236" h="6758" extrusionOk="0">
                    <a:moveTo>
                      <a:pt x="1786" y="1"/>
                    </a:moveTo>
                    <a:cubicBezTo>
                      <a:pt x="792" y="1"/>
                      <a:pt x="0" y="809"/>
                      <a:pt x="0" y="1786"/>
                    </a:cubicBezTo>
                    <a:lnTo>
                      <a:pt x="0" y="4971"/>
                    </a:lnTo>
                    <a:cubicBezTo>
                      <a:pt x="0" y="5965"/>
                      <a:pt x="792" y="6757"/>
                      <a:pt x="1786" y="6757"/>
                    </a:cubicBezTo>
                    <a:lnTo>
                      <a:pt x="57432" y="6757"/>
                    </a:lnTo>
                    <a:cubicBezTo>
                      <a:pt x="58426" y="6757"/>
                      <a:pt x="59235" y="5965"/>
                      <a:pt x="59235" y="4971"/>
                    </a:cubicBezTo>
                    <a:lnTo>
                      <a:pt x="59235" y="1786"/>
                    </a:lnTo>
                    <a:cubicBezTo>
                      <a:pt x="59235" y="809"/>
                      <a:pt x="58426" y="1"/>
                      <a:pt x="57432" y="1"/>
                    </a:cubicBezTo>
                    <a:close/>
                  </a:path>
                </a:pathLst>
              </a:custGeom>
              <a:solidFill>
                <a:srgbClr val="947AD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28" name="Google Shape;1921;p82">
                <a:extLst>
                  <a:ext uri="{FF2B5EF4-FFF2-40B4-BE49-F238E27FC236}">
                    <a16:creationId xmlns:a16="http://schemas.microsoft.com/office/drawing/2014/main" id="{6BE032CB-385F-AF0D-30FB-C1DC20DAEC00}"/>
                  </a:ext>
                </a:extLst>
              </p:cNvPr>
              <p:cNvSpPr/>
              <p:nvPr/>
            </p:nvSpPr>
            <p:spPr>
              <a:xfrm>
                <a:off x="4959311" y="1969442"/>
                <a:ext cx="111617" cy="75683"/>
              </a:xfrm>
              <a:custGeom>
                <a:avLst/>
                <a:gdLst/>
                <a:ahLst/>
                <a:cxnLst/>
                <a:rect l="l" t="t" r="r" b="b"/>
                <a:pathLst>
                  <a:path w="8862" h="6009" extrusionOk="0">
                    <a:moveTo>
                      <a:pt x="8262" y="1"/>
                    </a:moveTo>
                    <a:cubicBezTo>
                      <a:pt x="8113" y="1"/>
                      <a:pt x="7968" y="60"/>
                      <a:pt x="7868" y="179"/>
                    </a:cubicBezTo>
                    <a:lnTo>
                      <a:pt x="3909" y="4728"/>
                    </a:lnTo>
                    <a:lnTo>
                      <a:pt x="944" y="2201"/>
                    </a:lnTo>
                    <a:cubicBezTo>
                      <a:pt x="838" y="2117"/>
                      <a:pt x="711" y="2075"/>
                      <a:pt x="587" y="2075"/>
                    </a:cubicBezTo>
                    <a:cubicBezTo>
                      <a:pt x="436" y="2075"/>
                      <a:pt x="288" y="2139"/>
                      <a:pt x="186" y="2268"/>
                    </a:cubicBezTo>
                    <a:cubicBezTo>
                      <a:pt x="0" y="2487"/>
                      <a:pt x="18" y="2824"/>
                      <a:pt x="254" y="3010"/>
                    </a:cubicBezTo>
                    <a:lnTo>
                      <a:pt x="3605" y="5874"/>
                    </a:lnTo>
                    <a:cubicBezTo>
                      <a:pt x="3707" y="5957"/>
                      <a:pt x="3841" y="6008"/>
                      <a:pt x="3960" y="6008"/>
                    </a:cubicBezTo>
                    <a:cubicBezTo>
                      <a:pt x="4111" y="6008"/>
                      <a:pt x="4263" y="5941"/>
                      <a:pt x="4364" y="5822"/>
                    </a:cubicBezTo>
                    <a:lnTo>
                      <a:pt x="8677" y="887"/>
                    </a:lnTo>
                    <a:cubicBezTo>
                      <a:pt x="8862" y="667"/>
                      <a:pt x="8846" y="330"/>
                      <a:pt x="8626" y="128"/>
                    </a:cubicBezTo>
                    <a:cubicBezTo>
                      <a:pt x="8518" y="43"/>
                      <a:pt x="8388" y="1"/>
                      <a:pt x="8262" y="1"/>
                    </a:cubicBezTo>
                    <a:close/>
                  </a:path>
                </a:pathLst>
              </a:custGeom>
              <a:solidFill>
                <a:srgbClr val="947AD6"/>
              </a:solidFill>
              <a:ln>
                <a:noFill/>
              </a:ln>
              <a:effectLst>
                <a:outerShdw blurRad="57150" dist="19050" dir="5400000" algn="bl" rotWithShape="0">
                  <a:schemeClr val="dk1">
                    <a:alpha val="15000"/>
                  </a:schemeClr>
                </a:outerShdw>
                <a:reflection stA="3000" endPos="30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grpSp>
        <p:grpSp>
          <p:nvGrpSpPr>
            <p:cNvPr id="12" name="Google Shape;1926;p82">
              <a:extLst>
                <a:ext uri="{FF2B5EF4-FFF2-40B4-BE49-F238E27FC236}">
                  <a16:creationId xmlns:a16="http://schemas.microsoft.com/office/drawing/2014/main" id="{9ED487B7-567C-715E-9B0B-100E1206B3CB}"/>
                </a:ext>
              </a:extLst>
            </p:cNvPr>
            <p:cNvGrpSpPr/>
            <p:nvPr/>
          </p:nvGrpSpPr>
          <p:grpSpPr>
            <a:xfrm>
              <a:off x="4324627" y="2351295"/>
              <a:ext cx="1044542" cy="184915"/>
              <a:chOff x="775925" y="1084125"/>
              <a:chExt cx="1736850" cy="307475"/>
            </a:xfrm>
          </p:grpSpPr>
          <p:sp>
            <p:nvSpPr>
              <p:cNvPr id="20" name="Google Shape;1927;p82">
                <a:extLst>
                  <a:ext uri="{FF2B5EF4-FFF2-40B4-BE49-F238E27FC236}">
                    <a16:creationId xmlns:a16="http://schemas.microsoft.com/office/drawing/2014/main" id="{23839A09-0D17-399B-72D1-7EE77D9DA9BD}"/>
                  </a:ext>
                </a:extLst>
              </p:cNvPr>
              <p:cNvSpPr/>
              <p:nvPr/>
            </p:nvSpPr>
            <p:spPr>
              <a:xfrm>
                <a:off x="775925" y="1084125"/>
                <a:ext cx="1736850" cy="307475"/>
              </a:xfrm>
              <a:custGeom>
                <a:avLst/>
                <a:gdLst/>
                <a:ahLst/>
                <a:cxnLst/>
                <a:rect l="l" t="t" r="r" b="b"/>
                <a:pathLst>
                  <a:path w="69474" h="12299" extrusionOk="0">
                    <a:moveTo>
                      <a:pt x="3710" y="1"/>
                    </a:moveTo>
                    <a:cubicBezTo>
                      <a:pt x="1652" y="1"/>
                      <a:pt x="0" y="1668"/>
                      <a:pt x="0" y="3711"/>
                    </a:cubicBezTo>
                    <a:lnTo>
                      <a:pt x="0" y="8589"/>
                    </a:lnTo>
                    <a:cubicBezTo>
                      <a:pt x="0" y="10631"/>
                      <a:pt x="1652" y="12299"/>
                      <a:pt x="3710" y="12299"/>
                    </a:cubicBezTo>
                    <a:lnTo>
                      <a:pt x="65764" y="12299"/>
                    </a:lnTo>
                    <a:cubicBezTo>
                      <a:pt x="67821" y="12299"/>
                      <a:pt x="69473" y="10631"/>
                      <a:pt x="69473" y="8589"/>
                    </a:cubicBezTo>
                    <a:lnTo>
                      <a:pt x="69473" y="3711"/>
                    </a:lnTo>
                    <a:cubicBezTo>
                      <a:pt x="69473" y="1668"/>
                      <a:pt x="67821" y="1"/>
                      <a:pt x="65764" y="1"/>
                    </a:cubicBezTo>
                    <a:close/>
                  </a:path>
                </a:pathLst>
              </a:custGeom>
              <a:solidFill>
                <a:srgbClr val="A162D0"/>
              </a:solidFill>
              <a:ln>
                <a:noFill/>
              </a:ln>
              <a:effectLst>
                <a:outerShdw blurRad="300038" dist="19050" dir="5400000" algn="bl" rotWithShape="0">
                  <a:schemeClr val="dk1">
                    <a:alpha val="33000"/>
                  </a:schemeClr>
                </a:outerShdw>
                <a:reflection stA="3000" endPos="9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21" name="Google Shape;1928;p82">
                <a:extLst>
                  <a:ext uri="{FF2B5EF4-FFF2-40B4-BE49-F238E27FC236}">
                    <a16:creationId xmlns:a16="http://schemas.microsoft.com/office/drawing/2014/main" id="{4DFB80B7-11A4-1CF0-52A4-228F5AC1F831}"/>
                  </a:ext>
                </a:extLst>
              </p:cNvPr>
              <p:cNvSpPr/>
              <p:nvPr/>
            </p:nvSpPr>
            <p:spPr>
              <a:xfrm>
                <a:off x="901400" y="1219325"/>
                <a:ext cx="1485900" cy="37075"/>
              </a:xfrm>
              <a:custGeom>
                <a:avLst/>
                <a:gdLst/>
                <a:ahLst/>
                <a:cxnLst/>
                <a:rect l="l" t="t" r="r" b="b"/>
                <a:pathLst>
                  <a:path w="59436" h="1483" extrusionOk="0">
                    <a:moveTo>
                      <a:pt x="748" y="1"/>
                    </a:moveTo>
                    <a:cubicBezTo>
                      <a:pt x="343" y="1"/>
                      <a:pt x="0" y="329"/>
                      <a:pt x="0" y="749"/>
                    </a:cubicBezTo>
                    <a:cubicBezTo>
                      <a:pt x="0" y="1154"/>
                      <a:pt x="343" y="1482"/>
                      <a:pt x="748" y="1482"/>
                    </a:cubicBezTo>
                    <a:lnTo>
                      <a:pt x="58687" y="1482"/>
                    </a:lnTo>
                    <a:cubicBezTo>
                      <a:pt x="59107" y="1482"/>
                      <a:pt x="59435" y="1154"/>
                      <a:pt x="59435" y="749"/>
                    </a:cubicBezTo>
                    <a:cubicBezTo>
                      <a:pt x="59435" y="329"/>
                      <a:pt x="59107" y="1"/>
                      <a:pt x="58687" y="1"/>
                    </a:cubicBezTo>
                    <a:close/>
                  </a:path>
                </a:pathLst>
              </a:custGeom>
              <a:solidFill>
                <a:srgbClr val="3A1953"/>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sp>
            <p:nvSpPr>
              <p:cNvPr id="22" name="Google Shape;1929;p82">
                <a:extLst>
                  <a:ext uri="{FF2B5EF4-FFF2-40B4-BE49-F238E27FC236}">
                    <a16:creationId xmlns:a16="http://schemas.microsoft.com/office/drawing/2014/main" id="{AB08149F-F1AC-BF6D-2497-652949D57D90}"/>
                  </a:ext>
                </a:extLst>
              </p:cNvPr>
              <p:cNvSpPr/>
              <p:nvPr/>
            </p:nvSpPr>
            <p:spPr>
              <a:xfrm>
                <a:off x="1091950" y="1186600"/>
                <a:ext cx="102125" cy="102525"/>
              </a:xfrm>
              <a:custGeom>
                <a:avLst/>
                <a:gdLst/>
                <a:ahLst/>
                <a:cxnLst/>
                <a:rect l="l" t="t" r="r" b="b"/>
                <a:pathLst>
                  <a:path w="4085" h="4101" extrusionOk="0">
                    <a:moveTo>
                      <a:pt x="2042" y="1"/>
                    </a:moveTo>
                    <a:cubicBezTo>
                      <a:pt x="905" y="1"/>
                      <a:pt x="1" y="921"/>
                      <a:pt x="1" y="2043"/>
                    </a:cubicBezTo>
                    <a:cubicBezTo>
                      <a:pt x="1" y="3180"/>
                      <a:pt x="905" y="4101"/>
                      <a:pt x="2042" y="4101"/>
                    </a:cubicBezTo>
                    <a:cubicBezTo>
                      <a:pt x="3165" y="4101"/>
                      <a:pt x="4085" y="3180"/>
                      <a:pt x="4085" y="2043"/>
                    </a:cubicBezTo>
                    <a:cubicBezTo>
                      <a:pt x="4085" y="921"/>
                      <a:pt x="3165" y="1"/>
                      <a:pt x="2042" y="1"/>
                    </a:cubicBezTo>
                    <a:close/>
                  </a:path>
                </a:pathLst>
              </a:custGeom>
              <a:solidFill>
                <a:schemeClr val="bg2">
                  <a:lumMod val="40000"/>
                  <a:lumOff val="60000"/>
                </a:schemeClr>
              </a:solidFill>
              <a:ln>
                <a:noFill/>
              </a:ln>
              <a:effectLst>
                <a:outerShdw blurRad="57150" dist="19050" dir="5400000" algn="bl" rotWithShape="0">
                  <a:schemeClr val="dk1">
                    <a:alpha val="13000"/>
                  </a:schemeClr>
                </a:outerShdw>
                <a:reflection stA="3000" endPos="9000" dist="38100" dir="5400000" fadeDir="5400012" sy="-100000" algn="bl" rotWithShape="0"/>
              </a:effectLst>
            </p:spPr>
            <p:txBody>
              <a:bodyPr spcFirstLastPara="1" wrap="square" lIns="121900" tIns="121900" rIns="121900" bIns="121900" anchor="ctr" anchorCtr="0">
                <a:noAutofit/>
              </a:bodyPr>
              <a:lstStyle/>
              <a:p>
                <a:endParaRPr sz="2400" dirty="0">
                  <a:latin typeface="Abadi" panose="020B0604020104020204" pitchFamily="34" charset="0"/>
                </a:endParaRPr>
              </a:p>
            </p:txBody>
          </p:sp>
        </p:grpSp>
      </p:grpSp>
      <p:cxnSp>
        <p:nvCxnSpPr>
          <p:cNvPr id="55" name="Elbow Connector 71">
            <a:extLst>
              <a:ext uri="{FF2B5EF4-FFF2-40B4-BE49-F238E27FC236}">
                <a16:creationId xmlns:a16="http://schemas.microsoft.com/office/drawing/2014/main" id="{D5B33FB1-6026-1962-1C7A-3FBF4E5BA691}"/>
              </a:ext>
            </a:extLst>
          </p:cNvPr>
          <p:cNvCxnSpPr/>
          <p:nvPr/>
        </p:nvCxnSpPr>
        <p:spPr>
          <a:xfrm flipV="1">
            <a:off x="9330305" y="2910209"/>
            <a:ext cx="1114800" cy="623546"/>
          </a:xfrm>
          <a:prstGeom prst="bentConnector3">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57" name="Elbow Connector 71">
            <a:extLst>
              <a:ext uri="{FF2B5EF4-FFF2-40B4-BE49-F238E27FC236}">
                <a16:creationId xmlns:a16="http://schemas.microsoft.com/office/drawing/2014/main" id="{A2DA171B-D149-D713-24D9-288FF8662253}"/>
              </a:ext>
            </a:extLst>
          </p:cNvPr>
          <p:cNvCxnSpPr/>
          <p:nvPr/>
        </p:nvCxnSpPr>
        <p:spPr>
          <a:xfrm flipV="1">
            <a:off x="9127309" y="5171065"/>
            <a:ext cx="1114800" cy="623546"/>
          </a:xfrm>
          <a:prstGeom prst="bentConnector3">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60" name="Elbow Connector 71">
            <a:extLst>
              <a:ext uri="{FF2B5EF4-FFF2-40B4-BE49-F238E27FC236}">
                <a16:creationId xmlns:a16="http://schemas.microsoft.com/office/drawing/2014/main" id="{EBBD72F3-ADFA-26BE-F1B1-1A572B253F9C}"/>
              </a:ext>
            </a:extLst>
          </p:cNvPr>
          <p:cNvCxnSpPr>
            <a:cxnSpLocks/>
          </p:cNvCxnSpPr>
          <p:nvPr/>
        </p:nvCxnSpPr>
        <p:spPr>
          <a:xfrm rot="10800000">
            <a:off x="4416443" y="5194600"/>
            <a:ext cx="1667842" cy="524365"/>
          </a:xfrm>
          <a:prstGeom prst="bentConnector3">
            <a:avLst>
              <a:gd name="adj1" fmla="val 50000"/>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cxnSp>
        <p:nvCxnSpPr>
          <p:cNvPr id="64" name="Elbow Connector 71">
            <a:extLst>
              <a:ext uri="{FF2B5EF4-FFF2-40B4-BE49-F238E27FC236}">
                <a16:creationId xmlns:a16="http://schemas.microsoft.com/office/drawing/2014/main" id="{AA5BAD9C-5FF2-EDAB-29DB-E1974ED44C43}"/>
              </a:ext>
            </a:extLst>
          </p:cNvPr>
          <p:cNvCxnSpPr>
            <a:cxnSpLocks/>
          </p:cNvCxnSpPr>
          <p:nvPr/>
        </p:nvCxnSpPr>
        <p:spPr>
          <a:xfrm rot="10800000">
            <a:off x="4526820" y="2851679"/>
            <a:ext cx="1667842" cy="524365"/>
          </a:xfrm>
          <a:prstGeom prst="bentConnector3">
            <a:avLst>
              <a:gd name="adj1" fmla="val 50000"/>
            </a:avLst>
          </a:prstGeom>
          <a:ln>
            <a:solidFill>
              <a:srgbClr val="CBBAF5"/>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D125AA3-3017-E237-33FA-D2153F44046A}"/>
              </a:ext>
            </a:extLst>
          </p:cNvPr>
          <p:cNvSpPr txBox="1"/>
          <p:nvPr/>
        </p:nvSpPr>
        <p:spPr>
          <a:xfrm>
            <a:off x="2896085" y="2529686"/>
            <a:ext cx="3799588" cy="523220"/>
          </a:xfrm>
          <a:prstGeom prst="rect">
            <a:avLst/>
          </a:prstGeom>
          <a:noFill/>
        </p:spPr>
        <p:txBody>
          <a:bodyPr wrap="square">
            <a:spAutoFit/>
          </a:bodyPr>
          <a:lstStyle/>
          <a:p>
            <a:r>
              <a:rPr lang="en-US" sz="2800" dirty="0">
                <a:latin typeface="Abadi" panose="020B0604020104020204" pitchFamily="34" charset="0"/>
              </a:rPr>
              <a:t>Reliability</a:t>
            </a:r>
          </a:p>
        </p:txBody>
      </p:sp>
      <p:sp>
        <p:nvSpPr>
          <p:cNvPr id="23" name="TextBox 22">
            <a:extLst>
              <a:ext uri="{FF2B5EF4-FFF2-40B4-BE49-F238E27FC236}">
                <a16:creationId xmlns:a16="http://schemas.microsoft.com/office/drawing/2014/main" id="{D3FC48CA-BCDC-8179-6C97-09F6C76008CE}"/>
              </a:ext>
            </a:extLst>
          </p:cNvPr>
          <p:cNvSpPr txBox="1"/>
          <p:nvPr/>
        </p:nvSpPr>
        <p:spPr>
          <a:xfrm>
            <a:off x="10540876" y="2648599"/>
            <a:ext cx="2834442" cy="523220"/>
          </a:xfrm>
          <a:prstGeom prst="rect">
            <a:avLst/>
          </a:prstGeom>
          <a:noFill/>
        </p:spPr>
        <p:txBody>
          <a:bodyPr wrap="square">
            <a:spAutoFit/>
          </a:bodyPr>
          <a:lstStyle/>
          <a:p>
            <a:r>
              <a:rPr lang="en-US" sz="2800" dirty="0">
                <a:latin typeface="Abadi" panose="020B0604020104020204" pitchFamily="34" charset="0"/>
              </a:rPr>
              <a:t>Accessibility</a:t>
            </a:r>
          </a:p>
        </p:txBody>
      </p:sp>
      <p:sp>
        <p:nvSpPr>
          <p:cNvPr id="56" name="TextBox 55">
            <a:extLst>
              <a:ext uri="{FF2B5EF4-FFF2-40B4-BE49-F238E27FC236}">
                <a16:creationId xmlns:a16="http://schemas.microsoft.com/office/drawing/2014/main" id="{572065E6-79A7-8594-C921-D80379E02C2C}"/>
              </a:ext>
            </a:extLst>
          </p:cNvPr>
          <p:cNvSpPr txBox="1"/>
          <p:nvPr/>
        </p:nvSpPr>
        <p:spPr>
          <a:xfrm>
            <a:off x="2888372" y="4880966"/>
            <a:ext cx="2734367" cy="523220"/>
          </a:xfrm>
          <a:prstGeom prst="rect">
            <a:avLst/>
          </a:prstGeom>
          <a:noFill/>
        </p:spPr>
        <p:txBody>
          <a:bodyPr wrap="square">
            <a:spAutoFit/>
          </a:bodyPr>
          <a:lstStyle/>
          <a:p>
            <a:r>
              <a:rPr lang="en-US" sz="2800" dirty="0">
                <a:latin typeface="Abadi" panose="020B0604020104020204" pitchFamily="34" charset="0"/>
              </a:rPr>
              <a:t>Usability</a:t>
            </a:r>
          </a:p>
        </p:txBody>
      </p:sp>
      <p:sp>
        <p:nvSpPr>
          <p:cNvPr id="59" name="TextBox 58">
            <a:extLst>
              <a:ext uri="{FF2B5EF4-FFF2-40B4-BE49-F238E27FC236}">
                <a16:creationId xmlns:a16="http://schemas.microsoft.com/office/drawing/2014/main" id="{7EA516BA-23F1-0E8F-9D7A-984048A279EA}"/>
              </a:ext>
            </a:extLst>
          </p:cNvPr>
          <p:cNvSpPr txBox="1"/>
          <p:nvPr/>
        </p:nvSpPr>
        <p:spPr>
          <a:xfrm>
            <a:off x="10296146" y="4898279"/>
            <a:ext cx="2589182" cy="523220"/>
          </a:xfrm>
          <a:prstGeom prst="rect">
            <a:avLst/>
          </a:prstGeom>
          <a:noFill/>
        </p:spPr>
        <p:txBody>
          <a:bodyPr wrap="square">
            <a:spAutoFit/>
          </a:bodyPr>
          <a:lstStyle/>
          <a:p>
            <a:r>
              <a:rPr lang="en-US" sz="2800" dirty="0">
                <a:latin typeface="Abadi" panose="020B0604020104020204" pitchFamily="34" charset="0"/>
              </a:rPr>
              <a:t>Flexibility</a:t>
            </a:r>
          </a:p>
        </p:txBody>
      </p:sp>
    </p:spTree>
    <p:extLst>
      <p:ext uri="{BB962C8B-B14F-4D97-AF65-F5344CB8AC3E}">
        <p14:creationId xmlns:p14="http://schemas.microsoft.com/office/powerpoint/2010/main" val="23087904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 name="Picture 20">
            <a:extLst>
              <a:ext uri="{FF2B5EF4-FFF2-40B4-BE49-F238E27FC236}">
                <a16:creationId xmlns:a16="http://schemas.microsoft.com/office/drawing/2014/main" id="{7903107F-12E7-FE40-6415-13649E1E9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7090" y="172249"/>
            <a:ext cx="7929211" cy="7705115"/>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a:extLst>
              <a:ext uri="{FF2B5EF4-FFF2-40B4-BE49-F238E27FC236}">
                <a16:creationId xmlns:a16="http://schemas.microsoft.com/office/drawing/2014/main" id="{8B73DB66-E0A8-A3D4-E4B9-4B6D206F7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690762"/>
            <a:ext cx="7929211" cy="89203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3EBAE0-308C-EBEA-826C-08E57D140632}"/>
              </a:ext>
            </a:extLst>
          </p:cNvPr>
          <p:cNvSpPr txBox="1"/>
          <p:nvPr/>
        </p:nvSpPr>
        <p:spPr>
          <a:xfrm>
            <a:off x="1173893" y="2418185"/>
            <a:ext cx="7315200" cy="1127937"/>
          </a:xfrm>
          <a:prstGeom prst="rect">
            <a:avLst/>
          </a:prstGeom>
          <a:noFill/>
        </p:spPr>
        <p:txBody>
          <a:bodyPr wrap="square">
            <a:spAutoFit/>
          </a:bodyPr>
          <a:lstStyle/>
          <a:p>
            <a:pPr marL="0" marR="0">
              <a:lnSpc>
                <a:spcPct val="107000"/>
              </a:lnSpc>
              <a:spcBef>
                <a:spcPts val="0"/>
              </a:spcBef>
              <a:spcAft>
                <a:spcPts val="800"/>
              </a:spcAft>
            </a:pPr>
            <a:r>
              <a:rPr lang="en-US" sz="6600" kern="100" dirty="0">
                <a:solidFill>
                  <a:schemeClr val="accent5">
                    <a:lumMod val="60000"/>
                    <a:lumOff val="40000"/>
                  </a:schemeClr>
                </a:solidFill>
                <a:effectLst/>
                <a:latin typeface="Abadi" panose="020B0604020104020204" pitchFamily="34" charset="0"/>
                <a:ea typeface="Calibri" panose="020F0502020204030204" pitchFamily="34" charset="0"/>
                <a:cs typeface="Arial" panose="020B0604020202020204" pitchFamily="34" charset="0"/>
              </a:rPr>
              <a:t>Content</a:t>
            </a:r>
          </a:p>
        </p:txBody>
      </p:sp>
      <p:pic>
        <p:nvPicPr>
          <p:cNvPr id="2072" name="Picture 24">
            <a:extLst>
              <a:ext uri="{FF2B5EF4-FFF2-40B4-BE49-F238E27FC236}">
                <a16:creationId xmlns:a16="http://schemas.microsoft.com/office/drawing/2014/main" id="{C42EE3D0-B6FA-C00D-43A0-61AFC043B9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1675885" y="3223179"/>
            <a:ext cx="2241206" cy="2241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09695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C5D4EC9-39EC-469E-55A7-788A725ADCF1}"/>
              </a:ext>
            </a:extLst>
          </p:cNvPr>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882140" y="535653"/>
            <a:ext cx="10383804" cy="68650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595B69-76DD-DDC3-2A04-CB3D6964EA11}"/>
              </a:ext>
            </a:extLst>
          </p:cNvPr>
          <p:cNvSpPr txBox="1"/>
          <p:nvPr/>
        </p:nvSpPr>
        <p:spPr>
          <a:xfrm>
            <a:off x="5795010" y="3675772"/>
            <a:ext cx="2103120" cy="584775"/>
          </a:xfrm>
          <a:prstGeom prst="rect">
            <a:avLst/>
          </a:prstGeom>
          <a:noFill/>
        </p:spPr>
        <p:txBody>
          <a:bodyPr wrap="square">
            <a:spAutoFit/>
          </a:bodyPr>
          <a:lstStyle/>
          <a:p>
            <a:r>
              <a:rPr lang="en-US" sz="3200" b="1" dirty="0">
                <a:solidFill>
                  <a:srgbClr val="3A1953"/>
                </a:solidFill>
                <a:latin typeface="ADLaM Display" panose="02010000000000000000" pitchFamily="2" charset="0"/>
                <a:ea typeface="ADLaM Display" panose="02010000000000000000" pitchFamily="2" charset="0"/>
                <a:cs typeface="ADLaM Display" panose="02010000000000000000" pitchFamily="2" charset="0"/>
              </a:rPr>
              <a:t>Diagrams</a:t>
            </a:r>
            <a:endParaRPr lang="en-US" sz="3200" dirty="0">
              <a:solidFill>
                <a:srgbClr val="3A1953"/>
              </a:solidFill>
              <a:latin typeface="Abadi" panose="020B0604020104020204" pitchFamily="34" charset="0"/>
            </a:endParaRPr>
          </a:p>
        </p:txBody>
      </p:sp>
    </p:spTree>
    <p:extLst>
      <p:ext uri="{BB962C8B-B14F-4D97-AF65-F5344CB8AC3E}">
        <p14:creationId xmlns:p14="http://schemas.microsoft.com/office/powerpoint/2010/main" val="10250619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018EC-0F4D-03D2-F6D4-CD32B2C5A385}"/>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34687" t="29722" r="20391" b="6111"/>
          <a:stretch/>
        </p:blipFill>
        <p:spPr>
          <a:xfrm>
            <a:off x="0" y="-15227"/>
            <a:ext cx="14630400" cy="8109257"/>
          </a:xfrm>
          <a:prstGeom prst="rect">
            <a:avLst/>
          </a:prstGeom>
        </p:spPr>
      </p:pic>
      <p:sp>
        <p:nvSpPr>
          <p:cNvPr id="6" name="TextBox 5">
            <a:extLst>
              <a:ext uri="{FF2B5EF4-FFF2-40B4-BE49-F238E27FC236}">
                <a16:creationId xmlns:a16="http://schemas.microsoft.com/office/drawing/2014/main" id="{EA2630B3-72F7-6677-B6C9-D2CF76093E2D}"/>
              </a:ext>
            </a:extLst>
          </p:cNvPr>
          <p:cNvSpPr txBox="1"/>
          <p:nvPr/>
        </p:nvSpPr>
        <p:spPr>
          <a:xfrm>
            <a:off x="994410" y="3608754"/>
            <a:ext cx="4469130" cy="1569660"/>
          </a:xfrm>
          <a:prstGeom prst="rect">
            <a:avLst/>
          </a:prstGeom>
          <a:noFill/>
        </p:spPr>
        <p:txBody>
          <a:bodyPr wrap="square">
            <a:spAutoFit/>
          </a:bodyPr>
          <a:lstStyle/>
          <a:p>
            <a:pPr algn="ctr"/>
            <a:r>
              <a:rPr lang="en-US" sz="4800" dirty="0">
                <a:solidFill>
                  <a:srgbClr val="3A1953"/>
                </a:solidFill>
                <a:latin typeface="Abadi" panose="020B0604020104020204" pitchFamily="34" charset="0"/>
              </a:rPr>
              <a:t>Dataset</a:t>
            </a:r>
          </a:p>
          <a:p>
            <a:pPr algn="ctr"/>
            <a:r>
              <a:rPr lang="en-US" sz="4800" dirty="0">
                <a:solidFill>
                  <a:srgbClr val="3A1953"/>
                </a:solidFill>
                <a:latin typeface="Abadi" panose="020B0604020104020204" pitchFamily="34" charset="0"/>
              </a:rPr>
              <a:t>Flow Chart</a:t>
            </a:r>
          </a:p>
        </p:txBody>
      </p:sp>
    </p:spTree>
    <p:extLst>
      <p:ext uri="{BB962C8B-B14F-4D97-AF65-F5344CB8AC3E}">
        <p14:creationId xmlns:p14="http://schemas.microsoft.com/office/powerpoint/2010/main" val="11759086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1B209B-FB22-CA47-FBED-FEE0FE3690A1}"/>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4630400" cy="8229599"/>
          </a:xfrm>
          <a:prstGeom prst="rect">
            <a:avLst/>
          </a:prstGeom>
        </p:spPr>
      </p:pic>
    </p:spTree>
    <p:extLst>
      <p:ext uri="{BB962C8B-B14F-4D97-AF65-F5344CB8AC3E}">
        <p14:creationId xmlns:p14="http://schemas.microsoft.com/office/powerpoint/2010/main" val="231070791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75582-3F28-FA55-ED5E-1D56D1D74526}"/>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E9ECBFB6-A79C-E212-C4F9-184A1DE0753D}"/>
              </a:ext>
            </a:extLst>
          </p:cNvPr>
          <p:cNvSpPr txBox="1"/>
          <p:nvPr/>
        </p:nvSpPr>
        <p:spPr>
          <a:xfrm>
            <a:off x="10687050" y="6903719"/>
            <a:ext cx="3760470" cy="1071447"/>
          </a:xfrm>
          <a:prstGeom prst="rect">
            <a:avLst/>
          </a:prstGeom>
          <a:noFill/>
        </p:spPr>
        <p:txBody>
          <a:bodyPr wrap="square">
            <a:spAutoFit/>
          </a:bodyPr>
          <a:lstStyle/>
          <a:p>
            <a:pPr algn="l">
              <a:lnSpc>
                <a:spcPts val="9100"/>
              </a:lnSpc>
            </a:pPr>
            <a:r>
              <a:rPr lang="en-US" sz="4800" dirty="0">
                <a:solidFill>
                  <a:srgbClr val="3A1953"/>
                </a:solidFill>
                <a:latin typeface="SimSun" panose="02010600030101010101" pitchFamily="2" charset="-122"/>
                <a:ea typeface="SimSun" panose="02010600030101010101" pitchFamily="2" charset="-122"/>
                <a:cs typeface="TAN Headline"/>
                <a:sym typeface="TAN Headline"/>
              </a:rPr>
              <a:t>ER-Diagram</a:t>
            </a:r>
          </a:p>
        </p:txBody>
      </p:sp>
    </p:spTree>
    <p:extLst>
      <p:ext uri="{BB962C8B-B14F-4D97-AF65-F5344CB8AC3E}">
        <p14:creationId xmlns:p14="http://schemas.microsoft.com/office/powerpoint/2010/main" val="29410205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E3581-CA48-6ACC-65FA-043BB99A6020}"/>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30390" t="30126" r="18672" b="5694"/>
          <a:stretch/>
        </p:blipFill>
        <p:spPr>
          <a:xfrm>
            <a:off x="0" y="-182879"/>
            <a:ext cx="14630400" cy="8412480"/>
          </a:xfrm>
          <a:prstGeom prst="rect">
            <a:avLst/>
          </a:prstGeom>
        </p:spPr>
      </p:pic>
    </p:spTree>
    <p:extLst>
      <p:ext uri="{BB962C8B-B14F-4D97-AF65-F5344CB8AC3E}">
        <p14:creationId xmlns:p14="http://schemas.microsoft.com/office/powerpoint/2010/main" val="2924585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91D970-32A7-6AA5-5EFF-2D5233E048B6}"/>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19609" t="26805" r="22266" b="13750"/>
          <a:stretch/>
        </p:blipFill>
        <p:spPr>
          <a:xfrm>
            <a:off x="0" y="0"/>
            <a:ext cx="14630400" cy="8229599"/>
          </a:xfrm>
          <a:prstGeom prst="rect">
            <a:avLst/>
          </a:prstGeom>
        </p:spPr>
      </p:pic>
    </p:spTree>
    <p:extLst>
      <p:ext uri="{BB962C8B-B14F-4D97-AF65-F5344CB8AC3E}">
        <p14:creationId xmlns:p14="http://schemas.microsoft.com/office/powerpoint/2010/main" val="114636038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072C14-9B08-FF74-CE8A-74874B443799}"/>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27578" t="31806" r="16563" b="9027"/>
          <a:stretch/>
        </p:blipFill>
        <p:spPr>
          <a:xfrm>
            <a:off x="0" y="0"/>
            <a:ext cx="14630400" cy="8229599"/>
          </a:xfrm>
          <a:prstGeom prst="rect">
            <a:avLst/>
          </a:prstGeom>
        </p:spPr>
      </p:pic>
    </p:spTree>
    <p:extLst>
      <p:ext uri="{BB962C8B-B14F-4D97-AF65-F5344CB8AC3E}">
        <p14:creationId xmlns:p14="http://schemas.microsoft.com/office/powerpoint/2010/main" val="14091559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19FAD0-A952-46AD-F8E9-B52014099070}"/>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9843" t="30418" r="13593" b="7221"/>
          <a:stretch/>
        </p:blipFill>
        <p:spPr>
          <a:xfrm>
            <a:off x="0" y="0"/>
            <a:ext cx="14630400" cy="8229600"/>
          </a:xfrm>
          <a:prstGeom prst="rect">
            <a:avLst/>
          </a:prstGeom>
        </p:spPr>
      </p:pic>
    </p:spTree>
    <p:extLst>
      <p:ext uri="{BB962C8B-B14F-4D97-AF65-F5344CB8AC3E}">
        <p14:creationId xmlns:p14="http://schemas.microsoft.com/office/powerpoint/2010/main" val="68070926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F6ABC6-2630-11EF-80E7-AE97BA87558F}"/>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32891" t="30834" r="18203" b="7360"/>
          <a:stretch/>
        </p:blipFill>
        <p:spPr>
          <a:xfrm>
            <a:off x="0" y="-12872"/>
            <a:ext cx="14630400" cy="8242472"/>
          </a:xfrm>
          <a:prstGeom prst="rect">
            <a:avLst/>
          </a:prstGeom>
        </p:spPr>
      </p:pic>
    </p:spTree>
    <p:extLst>
      <p:ext uri="{BB962C8B-B14F-4D97-AF65-F5344CB8AC3E}">
        <p14:creationId xmlns:p14="http://schemas.microsoft.com/office/powerpoint/2010/main" val="12093410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26C314-45FB-EE2F-4D9B-5A43579C2605}"/>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26000" t="30370" r="10165" b="9037"/>
          <a:stretch/>
        </p:blipFill>
        <p:spPr>
          <a:xfrm>
            <a:off x="0" y="0"/>
            <a:ext cx="14630400" cy="8229599"/>
          </a:xfrm>
          <a:prstGeom prst="rect">
            <a:avLst/>
          </a:prstGeom>
        </p:spPr>
      </p:pic>
    </p:spTree>
    <p:extLst>
      <p:ext uri="{BB962C8B-B14F-4D97-AF65-F5344CB8AC3E}">
        <p14:creationId xmlns:p14="http://schemas.microsoft.com/office/powerpoint/2010/main" val="37633318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C33EAC-4CB9-185A-9023-00395CCFE74A}"/>
              </a:ext>
            </a:extLst>
          </p:cNvPr>
          <p:cNvSpPr txBox="1"/>
          <p:nvPr/>
        </p:nvSpPr>
        <p:spPr>
          <a:xfrm>
            <a:off x="621792" y="138766"/>
            <a:ext cx="7315200" cy="1200329"/>
          </a:xfrm>
          <a:prstGeom prst="rect">
            <a:avLst/>
          </a:prstGeom>
          <a:noFill/>
        </p:spPr>
        <p:txBody>
          <a:bodyPr wrap="square">
            <a:spAutoFit/>
          </a:bodyPr>
          <a:lstStyle/>
          <a:p>
            <a:r>
              <a:rPr lang="en-US" sz="7200" dirty="0">
                <a:solidFill>
                  <a:srgbClr val="3A1953"/>
                </a:solidFill>
              </a:rPr>
              <a:t>Abstract</a:t>
            </a:r>
            <a:r>
              <a:rPr lang="en-US" sz="2400" dirty="0"/>
              <a:t> </a:t>
            </a:r>
          </a:p>
        </p:txBody>
      </p:sp>
      <p:sp>
        <p:nvSpPr>
          <p:cNvPr id="11" name="Freeform 4">
            <a:extLst>
              <a:ext uri="{FF2B5EF4-FFF2-40B4-BE49-F238E27FC236}">
                <a16:creationId xmlns:a16="http://schemas.microsoft.com/office/drawing/2014/main" id="{8C0EA87F-74D0-483B-C2C7-0C050B0FCFF6}"/>
              </a:ext>
            </a:extLst>
          </p:cNvPr>
          <p:cNvSpPr/>
          <p:nvPr/>
        </p:nvSpPr>
        <p:spPr>
          <a:xfrm rot="21130229" flipH="1">
            <a:off x="1622120" y="610623"/>
            <a:ext cx="12629744" cy="7743771"/>
          </a:xfrm>
          <a:custGeom>
            <a:avLst/>
            <a:gdLst/>
            <a:ahLst/>
            <a:cxnLst/>
            <a:rect l="l" t="t" r="r" b="b"/>
            <a:pathLst>
              <a:path w="16065837" h="10084176">
                <a:moveTo>
                  <a:pt x="16065837" y="0"/>
                </a:moveTo>
                <a:lnTo>
                  <a:pt x="0" y="0"/>
                </a:lnTo>
                <a:lnTo>
                  <a:pt x="0" y="10084176"/>
                </a:lnTo>
                <a:lnTo>
                  <a:pt x="16065837" y="10084176"/>
                </a:lnTo>
                <a:lnTo>
                  <a:pt x="160658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4" name="TextBox 13">
            <a:extLst>
              <a:ext uri="{FF2B5EF4-FFF2-40B4-BE49-F238E27FC236}">
                <a16:creationId xmlns:a16="http://schemas.microsoft.com/office/drawing/2014/main" id="{77D04798-3EBF-82C2-6349-F21DE7C2DBC0}"/>
              </a:ext>
            </a:extLst>
          </p:cNvPr>
          <p:cNvSpPr txBox="1"/>
          <p:nvPr/>
        </p:nvSpPr>
        <p:spPr>
          <a:xfrm>
            <a:off x="1267969" y="3970582"/>
            <a:ext cx="12918690" cy="1569660"/>
          </a:xfrm>
          <a:prstGeom prst="rect">
            <a:avLst/>
          </a:prstGeom>
          <a:noFill/>
        </p:spPr>
        <p:txBody>
          <a:bodyPr wrap="square">
            <a:spAutoFit/>
          </a:bodyPr>
          <a:lstStyle/>
          <a:p>
            <a:pPr marL="342900" indent="-342900" algn="ctr">
              <a:buFont typeface="Wingdings" panose="05000000000000000000" pitchFamily="2" charset="2"/>
              <a:buChar char="Ø"/>
            </a:pPr>
            <a:r>
              <a:rPr lang="en-US" sz="2400" dirty="0">
                <a:solidFill>
                  <a:srgbClr val="3A1953"/>
                </a:solidFill>
              </a:rPr>
              <a:t>The application features a user-friendly interface that supports multiple languages, along with the ability to customize the sign language dictionary to meet different user needs. Additionally, it offers an interactive learning feature to help non-sign language speakers understand and engage with sign language more effectively.</a:t>
            </a:r>
          </a:p>
        </p:txBody>
      </p:sp>
      <p:sp>
        <p:nvSpPr>
          <p:cNvPr id="16" name="TextBox 15">
            <a:extLst>
              <a:ext uri="{FF2B5EF4-FFF2-40B4-BE49-F238E27FC236}">
                <a16:creationId xmlns:a16="http://schemas.microsoft.com/office/drawing/2014/main" id="{4EF92969-ED38-8378-8310-0BBF7289944E}"/>
              </a:ext>
            </a:extLst>
          </p:cNvPr>
          <p:cNvSpPr txBox="1"/>
          <p:nvPr/>
        </p:nvSpPr>
        <p:spPr>
          <a:xfrm>
            <a:off x="1153537" y="2093147"/>
            <a:ext cx="12918690" cy="1569660"/>
          </a:xfrm>
          <a:prstGeom prst="rect">
            <a:avLst/>
          </a:prstGeom>
          <a:noFill/>
        </p:spPr>
        <p:txBody>
          <a:bodyPr wrap="square">
            <a:spAutoFit/>
          </a:bodyPr>
          <a:lstStyle/>
          <a:p>
            <a:pPr marL="342900" indent="-342900" algn="ctr">
              <a:buFont typeface="Wingdings" panose="05000000000000000000" pitchFamily="2" charset="2"/>
              <a:buChar char="Ø"/>
            </a:pPr>
            <a:r>
              <a:rPr lang="en-US" sz="2400" dirty="0">
                <a:solidFill>
                  <a:srgbClr val="3A1953"/>
                </a:solidFill>
              </a:rPr>
              <a:t>This project aims to develop an intelligent application that facilitates communication for the deaf and mute by converting sign language into written text . The app leverages artificial intelligence and deep learning techniques to process hand gestures and recognize patterns, enabling users to express their thoughts clearly without the need for an interpreter.</a:t>
            </a:r>
          </a:p>
        </p:txBody>
      </p:sp>
      <p:sp>
        <p:nvSpPr>
          <p:cNvPr id="18" name="TextBox 17">
            <a:extLst>
              <a:ext uri="{FF2B5EF4-FFF2-40B4-BE49-F238E27FC236}">
                <a16:creationId xmlns:a16="http://schemas.microsoft.com/office/drawing/2014/main" id="{8A7A17ED-971C-766A-F811-E5A45722C400}"/>
              </a:ext>
            </a:extLst>
          </p:cNvPr>
          <p:cNvSpPr txBox="1"/>
          <p:nvPr/>
        </p:nvSpPr>
        <p:spPr>
          <a:xfrm>
            <a:off x="2218945" y="5631753"/>
            <a:ext cx="9777983" cy="1569660"/>
          </a:xfrm>
          <a:prstGeom prst="rect">
            <a:avLst/>
          </a:prstGeom>
          <a:noFill/>
        </p:spPr>
        <p:txBody>
          <a:bodyPr wrap="square">
            <a:spAutoFit/>
          </a:bodyPr>
          <a:lstStyle/>
          <a:p>
            <a:pPr marL="342900" indent="-342900" algn="ctr">
              <a:buFont typeface="Wingdings" panose="05000000000000000000" pitchFamily="2" charset="2"/>
              <a:buChar char="Ø"/>
            </a:pPr>
            <a:r>
              <a:rPr lang="en-US" sz="2400" dirty="0">
                <a:solidFill>
                  <a:srgbClr val="3A1953"/>
                </a:solidFill>
              </a:rPr>
              <a:t>This project contributes to the social integration of the deaf and mute community by enabling seamless communication with individuals who do not understand sign language, ultimately enhancing their opportunities in education, employment, and social interaction.</a:t>
            </a:r>
          </a:p>
        </p:txBody>
      </p:sp>
    </p:spTree>
    <p:extLst>
      <p:ext uri="{BB962C8B-B14F-4D97-AF65-F5344CB8AC3E}">
        <p14:creationId xmlns:p14="http://schemas.microsoft.com/office/powerpoint/2010/main" val="26372317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E4B843-4CF8-CA9B-317F-B0204A13E620}"/>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32032" t="30278" r="19531" b="6667"/>
          <a:stretch/>
        </p:blipFill>
        <p:spPr>
          <a:xfrm>
            <a:off x="0" y="0"/>
            <a:ext cx="14630400" cy="8229600"/>
          </a:xfrm>
          <a:prstGeom prst="rect">
            <a:avLst/>
          </a:prstGeom>
        </p:spPr>
      </p:pic>
    </p:spTree>
    <p:extLst>
      <p:ext uri="{BB962C8B-B14F-4D97-AF65-F5344CB8AC3E}">
        <p14:creationId xmlns:p14="http://schemas.microsoft.com/office/powerpoint/2010/main" val="4030004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39E648-7117-0EBF-6314-18B873306CB9}"/>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rcRect l="27500" t="26944" r="22734" b="20000"/>
          <a:stretch/>
        </p:blipFill>
        <p:spPr>
          <a:xfrm>
            <a:off x="0" y="0"/>
            <a:ext cx="14630400" cy="8229600"/>
          </a:xfrm>
          <a:prstGeom prst="rect">
            <a:avLst/>
          </a:prstGeom>
        </p:spPr>
      </p:pic>
    </p:spTree>
    <p:extLst>
      <p:ext uri="{BB962C8B-B14F-4D97-AF65-F5344CB8AC3E}">
        <p14:creationId xmlns:p14="http://schemas.microsoft.com/office/powerpoint/2010/main" val="14550313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CC45014-789B-88CB-4F94-13F42722F18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0" y="5379"/>
            <a:ext cx="14630400" cy="8224221"/>
          </a:xfrm>
          <a:prstGeom prst="rect">
            <a:avLst/>
          </a:prstGeom>
        </p:spPr>
      </p:pic>
      <p:sp>
        <p:nvSpPr>
          <p:cNvPr id="7" name="TextBox 6">
            <a:extLst>
              <a:ext uri="{FF2B5EF4-FFF2-40B4-BE49-F238E27FC236}">
                <a16:creationId xmlns:a16="http://schemas.microsoft.com/office/drawing/2014/main" id="{31A69EB9-CCBF-5244-BDCE-FA68C05050A7}"/>
              </a:ext>
            </a:extLst>
          </p:cNvPr>
          <p:cNvSpPr txBox="1"/>
          <p:nvPr/>
        </p:nvSpPr>
        <p:spPr>
          <a:xfrm>
            <a:off x="5803392" y="-96986"/>
            <a:ext cx="3803904" cy="1188082"/>
          </a:xfrm>
          <a:prstGeom prst="rect">
            <a:avLst/>
          </a:prstGeom>
          <a:noFill/>
        </p:spPr>
        <p:txBody>
          <a:bodyPr wrap="square">
            <a:spAutoFit/>
          </a:bodyPr>
          <a:lstStyle/>
          <a:p>
            <a:pPr algn="r">
              <a:lnSpc>
                <a:spcPts val="9100"/>
              </a:lnSpc>
            </a:pPr>
            <a:r>
              <a:rPr lang="en-US" sz="6600" dirty="0">
                <a:solidFill>
                  <a:srgbClr val="3A1953"/>
                </a:solidFill>
                <a:latin typeface="Abadi" panose="020B0604020104020204" pitchFamily="34" charset="0"/>
                <a:ea typeface="ADLaM Display" panose="02010000000000000000" pitchFamily="2" charset="0"/>
                <a:cs typeface="ADLaM Display" panose="02010000000000000000" pitchFamily="2" charset="0"/>
                <a:sym typeface="TAN Headline"/>
              </a:rPr>
              <a:t>Prototype</a:t>
            </a:r>
          </a:p>
        </p:txBody>
      </p:sp>
    </p:spTree>
    <p:extLst>
      <p:ext uri="{BB962C8B-B14F-4D97-AF65-F5344CB8AC3E}">
        <p14:creationId xmlns:p14="http://schemas.microsoft.com/office/powerpoint/2010/main" val="11209226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phone&#10;&#10;AI-generated content may be incorrect.">
            <a:extLst>
              <a:ext uri="{FF2B5EF4-FFF2-40B4-BE49-F238E27FC236}">
                <a16:creationId xmlns:a16="http://schemas.microsoft.com/office/drawing/2014/main" id="{BC022E12-EC67-FD03-EDD5-5DC1639BCF7F}"/>
              </a:ext>
            </a:extLst>
          </p:cNvPr>
          <p:cNvPicPr>
            <a:picLocks noChangeAspect="1"/>
          </p:cNvPicPr>
          <p:nvPr/>
        </p:nvPicPr>
        <p:blipFill>
          <a:blip r:embed="rId2"/>
          <a:stretch>
            <a:fillRect/>
          </a:stretch>
        </p:blipFill>
        <p:spPr>
          <a:xfrm>
            <a:off x="62462" y="442775"/>
            <a:ext cx="4148179" cy="7344047"/>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E6724DAF-0486-8A58-DCF1-226DBABC5DA7}"/>
              </a:ext>
            </a:extLst>
          </p:cNvPr>
          <p:cNvPicPr>
            <a:picLocks noChangeAspect="1"/>
          </p:cNvPicPr>
          <p:nvPr/>
        </p:nvPicPr>
        <p:blipFill>
          <a:blip r:embed="rId3"/>
          <a:stretch>
            <a:fillRect/>
          </a:stretch>
        </p:blipFill>
        <p:spPr>
          <a:xfrm>
            <a:off x="9321732" y="108763"/>
            <a:ext cx="5168348" cy="8012073"/>
          </a:xfrm>
          <a:prstGeom prst="rect">
            <a:avLst/>
          </a:prstGeom>
        </p:spPr>
      </p:pic>
      <p:pic>
        <p:nvPicPr>
          <p:cNvPr id="13" name="Picture 12" descr="A screenshot of a phone&#10;&#10;AI-generated content may be incorrect.">
            <a:extLst>
              <a:ext uri="{FF2B5EF4-FFF2-40B4-BE49-F238E27FC236}">
                <a16:creationId xmlns:a16="http://schemas.microsoft.com/office/drawing/2014/main" id="{535F88E7-AC3F-7360-0E1B-2F0D03F2CB86}"/>
              </a:ext>
            </a:extLst>
          </p:cNvPr>
          <p:cNvPicPr>
            <a:picLocks noChangeAspect="1"/>
          </p:cNvPicPr>
          <p:nvPr/>
        </p:nvPicPr>
        <p:blipFill>
          <a:blip r:embed="rId4"/>
          <a:stretch>
            <a:fillRect/>
          </a:stretch>
        </p:blipFill>
        <p:spPr>
          <a:xfrm>
            <a:off x="4484318" y="325460"/>
            <a:ext cx="4608585" cy="7736718"/>
          </a:xfrm>
          <a:prstGeom prst="rect">
            <a:avLst/>
          </a:prstGeom>
        </p:spPr>
      </p:pic>
    </p:spTree>
    <p:extLst>
      <p:ext uri="{BB962C8B-B14F-4D97-AF65-F5344CB8AC3E}">
        <p14:creationId xmlns:p14="http://schemas.microsoft.com/office/powerpoint/2010/main" val="12049337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wearing a black head scarf&#10;&#10;AI-generated content may be incorrect.">
            <a:extLst>
              <a:ext uri="{FF2B5EF4-FFF2-40B4-BE49-F238E27FC236}">
                <a16:creationId xmlns:a16="http://schemas.microsoft.com/office/drawing/2014/main" id="{5B8BB1CA-47BD-4A1D-CC0B-38FEB4C13CE0}"/>
              </a:ext>
            </a:extLst>
          </p:cNvPr>
          <p:cNvPicPr>
            <a:picLocks noChangeAspect="1"/>
          </p:cNvPicPr>
          <p:nvPr/>
        </p:nvPicPr>
        <p:blipFill>
          <a:blip r:embed="rId2"/>
          <a:stretch>
            <a:fillRect/>
          </a:stretch>
        </p:blipFill>
        <p:spPr>
          <a:xfrm>
            <a:off x="5862181" y="4114800"/>
            <a:ext cx="4358700" cy="4114800"/>
          </a:xfrm>
          <a:prstGeom prst="rect">
            <a:avLst/>
          </a:prstGeom>
        </p:spPr>
      </p:pic>
      <p:pic>
        <p:nvPicPr>
          <p:cNvPr id="10" name="Picture 9" descr="A screenshot of a phone&#10;&#10;AI-generated content may be incorrect.">
            <a:extLst>
              <a:ext uri="{FF2B5EF4-FFF2-40B4-BE49-F238E27FC236}">
                <a16:creationId xmlns:a16="http://schemas.microsoft.com/office/drawing/2014/main" id="{2F51A261-E37E-8332-A10C-F28E19AC697C}"/>
              </a:ext>
            </a:extLst>
          </p:cNvPr>
          <p:cNvPicPr>
            <a:picLocks noChangeAspect="1"/>
          </p:cNvPicPr>
          <p:nvPr/>
        </p:nvPicPr>
        <p:blipFill>
          <a:blip r:embed="rId3"/>
          <a:stretch>
            <a:fillRect/>
          </a:stretch>
        </p:blipFill>
        <p:spPr>
          <a:xfrm>
            <a:off x="5128273" y="204551"/>
            <a:ext cx="3965622" cy="3791251"/>
          </a:xfrm>
          <a:prstGeom prst="rect">
            <a:avLst/>
          </a:prstGeom>
        </p:spPr>
      </p:pic>
      <p:pic>
        <p:nvPicPr>
          <p:cNvPr id="12" name="Picture 11" descr="A hand making a gesture&#10;&#10;AI-generated content may be incorrect.">
            <a:extLst>
              <a:ext uri="{FF2B5EF4-FFF2-40B4-BE49-F238E27FC236}">
                <a16:creationId xmlns:a16="http://schemas.microsoft.com/office/drawing/2014/main" id="{101C4098-1325-39A1-768B-A94C347B5680}"/>
              </a:ext>
            </a:extLst>
          </p:cNvPr>
          <p:cNvPicPr>
            <a:picLocks noChangeAspect="1"/>
          </p:cNvPicPr>
          <p:nvPr/>
        </p:nvPicPr>
        <p:blipFill>
          <a:blip r:embed="rId4"/>
          <a:stretch>
            <a:fillRect/>
          </a:stretch>
        </p:blipFill>
        <p:spPr>
          <a:xfrm>
            <a:off x="10822924" y="698902"/>
            <a:ext cx="3531903" cy="6593801"/>
          </a:xfrm>
          <a:prstGeom prst="rect">
            <a:avLst/>
          </a:prstGeom>
        </p:spPr>
      </p:pic>
      <p:pic>
        <p:nvPicPr>
          <p:cNvPr id="14" name="Picture 13" descr="A screenshot of a phone&#10;&#10;AI-generated content may be incorrect.">
            <a:extLst>
              <a:ext uri="{FF2B5EF4-FFF2-40B4-BE49-F238E27FC236}">
                <a16:creationId xmlns:a16="http://schemas.microsoft.com/office/drawing/2014/main" id="{7D850BCB-912F-4277-7A56-5C1794657A58}"/>
              </a:ext>
            </a:extLst>
          </p:cNvPr>
          <p:cNvPicPr>
            <a:picLocks noChangeAspect="1"/>
          </p:cNvPicPr>
          <p:nvPr/>
        </p:nvPicPr>
        <p:blipFill>
          <a:blip r:embed="rId5"/>
          <a:stretch>
            <a:fillRect/>
          </a:stretch>
        </p:blipFill>
        <p:spPr>
          <a:xfrm>
            <a:off x="91588" y="225288"/>
            <a:ext cx="4555927" cy="7648318"/>
          </a:xfrm>
          <a:prstGeom prst="rect">
            <a:avLst/>
          </a:prstGeom>
        </p:spPr>
      </p:pic>
    </p:spTree>
    <p:extLst>
      <p:ext uri="{BB962C8B-B14F-4D97-AF65-F5344CB8AC3E}">
        <p14:creationId xmlns:p14="http://schemas.microsoft.com/office/powerpoint/2010/main" val="40591020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name="Slide 5">
    <p:spTree>
      <p:nvGrpSpPr>
        <p:cNvPr id="1" name=""/>
        <p:cNvGrpSpPr/>
        <p:nvPr/>
      </p:nvGrpSpPr>
      <p:grpSpPr>
        <a:xfrm>
          <a:off x="0" y="0"/>
          <a:ext cx="0" cy="0"/>
          <a:chOff x="0" y="0"/>
          <a:chExt cx="0" cy="0"/>
        </a:xfrm>
      </p:grpSpPr>
      <p:sp>
        <p:nvSpPr>
          <p:cNvPr id="2" name="Text 0"/>
          <p:cNvSpPr/>
          <p:nvPr/>
        </p:nvSpPr>
        <p:spPr>
          <a:xfrm>
            <a:off x="864037" y="1320522"/>
            <a:ext cx="9865757" cy="771525"/>
          </a:xfrm>
          <a:prstGeom prst="rect">
            <a:avLst/>
          </a:prstGeom>
          <a:noFill/>
          <a:ln/>
        </p:spPr>
        <p:txBody>
          <a:bodyPr wrap="none" lIns="0" tIns="0" rIns="0" bIns="0" rtlCol="0" anchor="t"/>
          <a:lstStyle/>
          <a:p>
            <a:pPr marL="0" indent="0">
              <a:lnSpc>
                <a:spcPts val="6050"/>
              </a:lnSpc>
              <a:buNone/>
            </a:pPr>
            <a:r>
              <a:rPr lang="en-US" sz="4850" dirty="0">
                <a:solidFill>
                  <a:srgbClr val="3A1953"/>
                </a:solidFill>
                <a:latin typeface="DM Sans" pitchFamily="34" charset="0"/>
                <a:ea typeface="DM Sans" pitchFamily="34" charset="-122"/>
                <a:cs typeface="DM Sans" pitchFamily="34" charset="-120"/>
              </a:rPr>
              <a:t>Technical Requirements and Tools</a:t>
            </a:r>
            <a:endParaRPr lang="en-US" sz="4850" dirty="0">
              <a:solidFill>
                <a:srgbClr val="3A1953"/>
              </a:solidFill>
              <a:latin typeface="Abadi" panose="020B0604020104020204" pitchFamily="34" charset="0"/>
            </a:endParaRPr>
          </a:p>
        </p:txBody>
      </p:sp>
      <p:sp>
        <p:nvSpPr>
          <p:cNvPr id="3" name="Text 1"/>
          <p:cNvSpPr/>
          <p:nvPr/>
        </p:nvSpPr>
        <p:spPr>
          <a:xfrm>
            <a:off x="864037" y="2709148"/>
            <a:ext cx="3565446" cy="385763"/>
          </a:xfrm>
          <a:prstGeom prst="rect">
            <a:avLst/>
          </a:prstGeom>
          <a:noFill/>
          <a:ln/>
        </p:spPr>
        <p:txBody>
          <a:bodyPr wrap="none" lIns="0" tIns="0" rIns="0" bIns="0" rtlCol="0" anchor="t"/>
          <a:lstStyle/>
          <a:p>
            <a:pPr marL="0" indent="0">
              <a:lnSpc>
                <a:spcPts val="3000"/>
              </a:lnSpc>
              <a:buNone/>
            </a:pPr>
            <a:r>
              <a:rPr lang="en-US" sz="2400" dirty="0">
                <a:latin typeface="DM Sans" pitchFamily="34" charset="0"/>
                <a:ea typeface="DM Sans" pitchFamily="34" charset="-122"/>
                <a:cs typeface="DM Sans" pitchFamily="34" charset="-120"/>
              </a:rPr>
              <a:t>Programming Languages</a:t>
            </a:r>
            <a:endParaRPr lang="en-US" sz="2400" dirty="0">
              <a:latin typeface="Abadi" panose="020B0604020104020204" pitchFamily="34" charset="0"/>
            </a:endParaRPr>
          </a:p>
        </p:txBody>
      </p:sp>
      <p:sp>
        <p:nvSpPr>
          <p:cNvPr id="4" name="Text 2"/>
          <p:cNvSpPr/>
          <p:nvPr/>
        </p:nvSpPr>
        <p:spPr>
          <a:xfrm>
            <a:off x="864037" y="3341727"/>
            <a:ext cx="3898821" cy="790099"/>
          </a:xfrm>
          <a:prstGeom prst="rect">
            <a:avLst/>
          </a:prstGeom>
          <a:noFill/>
          <a:ln/>
        </p:spPr>
        <p:txBody>
          <a:bodyPr wrap="square" lIns="0" tIns="0" rIns="0" bIns="0" rtlCol="0" anchor="t"/>
          <a:lstStyle/>
          <a:p>
            <a:pPr marL="0" indent="0">
              <a:lnSpc>
                <a:spcPts val="3100"/>
              </a:lnSpc>
              <a:buNone/>
            </a:pPr>
            <a:r>
              <a:rPr lang="en-US" sz="1900" dirty="0">
                <a:latin typeface="Abadi" panose="020B0604020104020204" pitchFamily="34" charset="0"/>
                <a:ea typeface="Inter" pitchFamily="34" charset="-122"/>
                <a:cs typeface="Inter" pitchFamily="34" charset="-120"/>
              </a:rPr>
              <a:t>Python, JavaScript (for mobile applications).</a:t>
            </a:r>
            <a:endParaRPr lang="en-US" sz="1900" dirty="0">
              <a:latin typeface="Abadi" panose="020B0604020104020204" pitchFamily="34" charset="0"/>
            </a:endParaRPr>
          </a:p>
        </p:txBody>
      </p:sp>
      <p:sp>
        <p:nvSpPr>
          <p:cNvPr id="5" name="Text 3"/>
          <p:cNvSpPr/>
          <p:nvPr/>
        </p:nvSpPr>
        <p:spPr>
          <a:xfrm>
            <a:off x="5372695" y="2709148"/>
            <a:ext cx="3895011" cy="385763"/>
          </a:xfrm>
          <a:prstGeom prst="rect">
            <a:avLst/>
          </a:prstGeom>
          <a:noFill/>
          <a:ln/>
        </p:spPr>
        <p:txBody>
          <a:bodyPr wrap="none" lIns="0" tIns="0" rIns="0" bIns="0" rtlCol="0" anchor="t"/>
          <a:lstStyle/>
          <a:p>
            <a:pPr marL="0" indent="0">
              <a:lnSpc>
                <a:spcPts val="3000"/>
              </a:lnSpc>
              <a:buNone/>
            </a:pPr>
            <a:r>
              <a:rPr lang="en-US" sz="2400" dirty="0">
                <a:latin typeface="DM Sans" pitchFamily="34" charset="0"/>
                <a:ea typeface="DM Sans" pitchFamily="34" charset="-122"/>
                <a:cs typeface="DM Sans" pitchFamily="34" charset="-120"/>
              </a:rPr>
              <a:t>Machine Learning Libraries</a:t>
            </a:r>
            <a:endParaRPr lang="en-US" sz="2400" dirty="0">
              <a:latin typeface="Abadi" panose="020B0604020104020204" pitchFamily="34" charset="0"/>
            </a:endParaRPr>
          </a:p>
        </p:txBody>
      </p:sp>
      <p:sp>
        <p:nvSpPr>
          <p:cNvPr id="6" name="Text 4"/>
          <p:cNvSpPr/>
          <p:nvPr/>
        </p:nvSpPr>
        <p:spPr>
          <a:xfrm>
            <a:off x="5372695" y="3341727"/>
            <a:ext cx="3898821" cy="1185148"/>
          </a:xfrm>
          <a:prstGeom prst="rect">
            <a:avLst/>
          </a:prstGeom>
          <a:noFill/>
          <a:ln/>
        </p:spPr>
        <p:txBody>
          <a:bodyPr wrap="square" lIns="0" tIns="0" rIns="0" bIns="0" rtlCol="0" anchor="t"/>
          <a:lstStyle/>
          <a:p>
            <a:pPr marL="0" indent="0">
              <a:lnSpc>
                <a:spcPts val="3100"/>
              </a:lnSpc>
              <a:buNone/>
            </a:pPr>
            <a:r>
              <a:rPr lang="en-US" sz="1900" dirty="0">
                <a:latin typeface="Abadi" panose="020B0604020104020204" pitchFamily="34" charset="0"/>
                <a:ea typeface="Inter" pitchFamily="34" charset="-122"/>
                <a:cs typeface="Inter" pitchFamily="34" charset="-120"/>
              </a:rPr>
              <a:t>TensorFlow or PyTorch for analyzing and interpreting hand gestures.</a:t>
            </a:r>
            <a:endParaRPr lang="en-US" sz="1900" dirty="0">
              <a:latin typeface="Abadi" panose="020B0604020104020204" pitchFamily="34" charset="0"/>
            </a:endParaRPr>
          </a:p>
        </p:txBody>
      </p:sp>
      <p:sp>
        <p:nvSpPr>
          <p:cNvPr id="7" name="Text 5"/>
          <p:cNvSpPr/>
          <p:nvPr/>
        </p:nvSpPr>
        <p:spPr>
          <a:xfrm>
            <a:off x="9881354" y="2709148"/>
            <a:ext cx="3882628" cy="385763"/>
          </a:xfrm>
          <a:prstGeom prst="rect">
            <a:avLst/>
          </a:prstGeom>
          <a:noFill/>
          <a:ln/>
        </p:spPr>
        <p:txBody>
          <a:bodyPr wrap="none" lIns="0" tIns="0" rIns="0" bIns="0" rtlCol="0" anchor="t"/>
          <a:lstStyle/>
          <a:p>
            <a:pPr marL="0" indent="0">
              <a:lnSpc>
                <a:spcPts val="3000"/>
              </a:lnSpc>
              <a:buNone/>
            </a:pPr>
            <a:r>
              <a:rPr lang="en-US" sz="2400" dirty="0">
                <a:latin typeface="DM Sans" pitchFamily="34" charset="0"/>
                <a:ea typeface="DM Sans" pitchFamily="34" charset="-122"/>
                <a:cs typeface="DM Sans" pitchFamily="34" charset="-120"/>
              </a:rPr>
              <a:t>Image Processing Libraries</a:t>
            </a:r>
            <a:endParaRPr lang="en-US" sz="2400" dirty="0">
              <a:latin typeface="Abadi" panose="020B0604020104020204" pitchFamily="34" charset="0"/>
            </a:endParaRPr>
          </a:p>
        </p:txBody>
      </p:sp>
      <p:sp>
        <p:nvSpPr>
          <p:cNvPr id="8" name="Text 6"/>
          <p:cNvSpPr/>
          <p:nvPr/>
        </p:nvSpPr>
        <p:spPr>
          <a:xfrm>
            <a:off x="9881354" y="3341727"/>
            <a:ext cx="3898821" cy="790099"/>
          </a:xfrm>
          <a:prstGeom prst="rect">
            <a:avLst/>
          </a:prstGeom>
          <a:noFill/>
          <a:ln/>
        </p:spPr>
        <p:txBody>
          <a:bodyPr wrap="square" lIns="0" tIns="0" rIns="0" bIns="0" rtlCol="0" anchor="t"/>
          <a:lstStyle/>
          <a:p>
            <a:pPr marL="0" indent="0">
              <a:lnSpc>
                <a:spcPts val="3100"/>
              </a:lnSpc>
              <a:buNone/>
            </a:pPr>
            <a:r>
              <a:rPr lang="en-US" sz="1900" dirty="0">
                <a:latin typeface="Abadi" panose="020B0604020104020204" pitchFamily="34" charset="0"/>
                <a:ea typeface="Inter" pitchFamily="34" charset="-122"/>
                <a:cs typeface="Inter" pitchFamily="34" charset="-120"/>
              </a:rPr>
              <a:t>OpenCV for detecting and tracking hand movement.</a:t>
            </a:r>
            <a:endParaRPr lang="en-US" sz="1900" dirty="0">
              <a:latin typeface="Abadi" panose="020B0604020104020204" pitchFamily="34" charset="0"/>
            </a:endParaRPr>
          </a:p>
        </p:txBody>
      </p:sp>
      <p:sp>
        <p:nvSpPr>
          <p:cNvPr id="9" name="Text 7"/>
          <p:cNvSpPr/>
          <p:nvPr/>
        </p:nvSpPr>
        <p:spPr>
          <a:xfrm>
            <a:off x="864037" y="5273516"/>
            <a:ext cx="3898821" cy="771525"/>
          </a:xfrm>
          <a:prstGeom prst="rect">
            <a:avLst/>
          </a:prstGeom>
          <a:noFill/>
          <a:ln/>
        </p:spPr>
        <p:txBody>
          <a:bodyPr wrap="square" lIns="0" tIns="0" rIns="0" bIns="0" rtlCol="0" anchor="t"/>
          <a:lstStyle/>
          <a:p>
            <a:pPr marL="0" indent="0">
              <a:lnSpc>
                <a:spcPts val="3000"/>
              </a:lnSpc>
              <a:buNone/>
            </a:pPr>
            <a:r>
              <a:rPr lang="en-US" sz="2400" dirty="0">
                <a:latin typeface="DM Sans" pitchFamily="34" charset="0"/>
                <a:ea typeface="DM Sans" pitchFamily="34" charset="-122"/>
                <a:cs typeface="DM Sans" pitchFamily="34" charset="-120"/>
              </a:rPr>
              <a:t>Mobile App Development Platform</a:t>
            </a:r>
            <a:endParaRPr lang="en-US" sz="2400" dirty="0">
              <a:latin typeface="Abadi" panose="020B0604020104020204" pitchFamily="34" charset="0"/>
            </a:endParaRPr>
          </a:p>
        </p:txBody>
      </p:sp>
      <p:sp>
        <p:nvSpPr>
          <p:cNvPr id="10" name="Text 8"/>
          <p:cNvSpPr/>
          <p:nvPr/>
        </p:nvSpPr>
        <p:spPr>
          <a:xfrm>
            <a:off x="864037" y="6291858"/>
            <a:ext cx="3898821" cy="395049"/>
          </a:xfrm>
          <a:prstGeom prst="rect">
            <a:avLst/>
          </a:prstGeom>
          <a:noFill/>
          <a:ln/>
        </p:spPr>
        <p:txBody>
          <a:bodyPr wrap="none" lIns="0" tIns="0" rIns="0" bIns="0" rtlCol="0" anchor="t"/>
          <a:lstStyle/>
          <a:p>
            <a:pPr marL="0" indent="0">
              <a:lnSpc>
                <a:spcPts val="3100"/>
              </a:lnSpc>
              <a:buNone/>
            </a:pPr>
            <a:r>
              <a:rPr lang="en-US" sz="1900" dirty="0">
                <a:latin typeface="Abadi" panose="020B0604020104020204" pitchFamily="34" charset="0"/>
                <a:ea typeface="Inter" pitchFamily="34" charset="-122"/>
                <a:cs typeface="Inter" pitchFamily="34" charset="-120"/>
              </a:rPr>
              <a:t>Flutter.</a:t>
            </a:r>
            <a:endParaRPr lang="en-US" sz="1900" dirty="0">
              <a:latin typeface="Abadi" panose="020B0604020104020204" pitchFamily="34" charset="0"/>
            </a:endParaRPr>
          </a:p>
        </p:txBody>
      </p:sp>
      <p:sp>
        <p:nvSpPr>
          <p:cNvPr id="11" name="Text 9"/>
          <p:cNvSpPr/>
          <p:nvPr/>
        </p:nvSpPr>
        <p:spPr>
          <a:xfrm>
            <a:off x="5372695" y="5273516"/>
            <a:ext cx="3819406" cy="385763"/>
          </a:xfrm>
          <a:prstGeom prst="rect">
            <a:avLst/>
          </a:prstGeom>
          <a:noFill/>
          <a:ln/>
        </p:spPr>
        <p:txBody>
          <a:bodyPr wrap="none" lIns="0" tIns="0" rIns="0" bIns="0" rtlCol="0" anchor="t"/>
          <a:lstStyle/>
          <a:p>
            <a:pPr marL="0" indent="0">
              <a:lnSpc>
                <a:spcPts val="3000"/>
              </a:lnSpc>
              <a:buNone/>
            </a:pPr>
            <a:r>
              <a:rPr lang="en-US" sz="2400" dirty="0">
                <a:latin typeface="DM Sans" pitchFamily="34" charset="0"/>
                <a:ea typeface="DM Sans" pitchFamily="34" charset="-122"/>
                <a:cs typeface="DM Sans" pitchFamily="34" charset="-120"/>
              </a:rPr>
              <a:t>Data Management System</a:t>
            </a:r>
            <a:endParaRPr lang="en-US" sz="2400" dirty="0">
              <a:latin typeface="Abadi" panose="020B0604020104020204" pitchFamily="34" charset="0"/>
            </a:endParaRPr>
          </a:p>
        </p:txBody>
      </p:sp>
      <p:sp>
        <p:nvSpPr>
          <p:cNvPr id="12" name="Text 10"/>
          <p:cNvSpPr/>
          <p:nvPr/>
        </p:nvSpPr>
        <p:spPr>
          <a:xfrm>
            <a:off x="5372695" y="5906095"/>
            <a:ext cx="3898821" cy="395049"/>
          </a:xfrm>
          <a:prstGeom prst="rect">
            <a:avLst/>
          </a:prstGeom>
          <a:noFill/>
          <a:ln/>
        </p:spPr>
        <p:txBody>
          <a:bodyPr wrap="none" lIns="0" tIns="0" rIns="0" bIns="0" rtlCol="0" anchor="t"/>
          <a:lstStyle/>
          <a:p>
            <a:pPr marL="0" indent="0">
              <a:lnSpc>
                <a:spcPts val="3100"/>
              </a:lnSpc>
              <a:buNone/>
            </a:pPr>
            <a:r>
              <a:rPr lang="en-US" sz="1900" dirty="0">
                <a:latin typeface="Abadi" panose="020B0604020104020204" pitchFamily="34" charset="0"/>
                <a:ea typeface="Inter" pitchFamily="34" charset="-122"/>
                <a:cs typeface="Inter" pitchFamily="34" charset="-120"/>
              </a:rPr>
              <a:t>Firebase.</a:t>
            </a:r>
            <a:endParaRPr lang="en-US" sz="1900" dirty="0">
              <a:latin typeface="Abadi" panose="020B0604020104020204" pitchFamily="34" charset="0"/>
            </a:endParaRPr>
          </a:p>
        </p:txBody>
      </p:sp>
      <p:sp>
        <p:nvSpPr>
          <p:cNvPr id="13" name="Text 11"/>
          <p:cNvSpPr/>
          <p:nvPr/>
        </p:nvSpPr>
        <p:spPr>
          <a:xfrm>
            <a:off x="9881354" y="5273516"/>
            <a:ext cx="3864173" cy="385763"/>
          </a:xfrm>
          <a:prstGeom prst="rect">
            <a:avLst/>
          </a:prstGeom>
          <a:noFill/>
          <a:ln/>
        </p:spPr>
        <p:txBody>
          <a:bodyPr wrap="none" lIns="0" tIns="0" rIns="0" bIns="0" rtlCol="0" anchor="t"/>
          <a:lstStyle/>
          <a:p>
            <a:pPr marL="0" indent="0">
              <a:lnSpc>
                <a:spcPts val="3000"/>
              </a:lnSpc>
              <a:buNone/>
            </a:pPr>
            <a:r>
              <a:rPr lang="en-US" sz="2400" dirty="0">
                <a:latin typeface="DM Sans" pitchFamily="34" charset="0"/>
                <a:ea typeface="DM Sans" pitchFamily="34" charset="-122"/>
                <a:cs typeface="DM Sans" pitchFamily="34" charset="-120"/>
              </a:rPr>
              <a:t>Development Environment</a:t>
            </a:r>
            <a:endParaRPr lang="en-US" sz="2400" dirty="0">
              <a:latin typeface="Abadi" panose="020B0604020104020204" pitchFamily="34" charset="0"/>
            </a:endParaRPr>
          </a:p>
        </p:txBody>
      </p:sp>
      <p:sp>
        <p:nvSpPr>
          <p:cNvPr id="14" name="Text 12"/>
          <p:cNvSpPr/>
          <p:nvPr/>
        </p:nvSpPr>
        <p:spPr>
          <a:xfrm>
            <a:off x="9881354" y="5906095"/>
            <a:ext cx="3898821" cy="395049"/>
          </a:xfrm>
          <a:prstGeom prst="rect">
            <a:avLst/>
          </a:prstGeom>
          <a:noFill/>
          <a:ln/>
        </p:spPr>
        <p:txBody>
          <a:bodyPr wrap="none" lIns="0" tIns="0" rIns="0" bIns="0" rtlCol="0" anchor="t"/>
          <a:lstStyle/>
          <a:p>
            <a:pPr marL="0" indent="0">
              <a:lnSpc>
                <a:spcPts val="3100"/>
              </a:lnSpc>
              <a:buNone/>
            </a:pPr>
            <a:r>
              <a:rPr lang="en-US" sz="1900" dirty="0">
                <a:latin typeface="Abadi" panose="020B0604020104020204" pitchFamily="34" charset="0"/>
                <a:ea typeface="Inter" pitchFamily="34" charset="-122"/>
                <a:cs typeface="Inter" pitchFamily="34" charset="-120"/>
              </a:rPr>
              <a:t>Visual Studio Code.</a:t>
            </a:r>
            <a:endParaRPr lang="en-US" sz="1900" dirty="0">
              <a:latin typeface="Abadi" panose="020B0604020104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B8160-F49E-FA0D-D366-DE8B72A04C0A}"/>
              </a:ext>
            </a:extLst>
          </p:cNvPr>
          <p:cNvSpPr txBox="1">
            <a:spLocks/>
          </p:cNvSpPr>
          <p:nvPr/>
        </p:nvSpPr>
        <p:spPr>
          <a:xfrm>
            <a:off x="504648" y="619128"/>
            <a:ext cx="10515600" cy="1325563"/>
          </a:xfrm>
          <a:prstGeom prst="rect">
            <a:avLst/>
          </a:prstGeom>
        </p:spPr>
        <p:txBody>
          <a:bodyPr/>
          <a:lstStyle>
            <a:lvl1pPr algn="l" defTabSz="548640" rtl="0" eaLnBrk="1" latinLnBrk="0" hangingPunct="1">
              <a:spcBef>
                <a:spcPct val="0"/>
              </a:spcBef>
              <a:buNone/>
              <a:defRPr sz="5040" b="0" i="0" kern="1200">
                <a:solidFill>
                  <a:schemeClr val="tx2"/>
                </a:solidFill>
                <a:latin typeface="Abadi" panose="020B0604020104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rgbClr val="3A1953"/>
                </a:solidFill>
              </a:rPr>
              <a:t>System components </a:t>
            </a:r>
            <a:endParaRPr lang="ar-EG" dirty="0">
              <a:solidFill>
                <a:srgbClr val="3A1953"/>
              </a:solidFill>
            </a:endParaRPr>
          </a:p>
        </p:txBody>
      </p:sp>
      <p:grpSp>
        <p:nvGrpSpPr>
          <p:cNvPr id="3" name="Google Shape;5928;p114">
            <a:extLst>
              <a:ext uri="{FF2B5EF4-FFF2-40B4-BE49-F238E27FC236}">
                <a16:creationId xmlns:a16="http://schemas.microsoft.com/office/drawing/2014/main" id="{F83E9F21-1CFA-98C6-92C7-8866B5D57EC3}"/>
              </a:ext>
            </a:extLst>
          </p:cNvPr>
          <p:cNvGrpSpPr/>
          <p:nvPr/>
        </p:nvGrpSpPr>
        <p:grpSpPr>
          <a:xfrm>
            <a:off x="3048048" y="2436708"/>
            <a:ext cx="8319472" cy="4307070"/>
            <a:chOff x="238125" y="1188750"/>
            <a:chExt cx="7140450" cy="3335550"/>
          </a:xfrm>
          <a:solidFill>
            <a:srgbClr val="3A1953"/>
          </a:solidFill>
        </p:grpSpPr>
        <p:sp>
          <p:nvSpPr>
            <p:cNvPr id="4" name="Google Shape;5929;p114">
              <a:extLst>
                <a:ext uri="{FF2B5EF4-FFF2-40B4-BE49-F238E27FC236}">
                  <a16:creationId xmlns:a16="http://schemas.microsoft.com/office/drawing/2014/main" id="{DC136AD7-3B1F-D86E-9155-7249C42C5879}"/>
                </a:ext>
              </a:extLst>
            </p:cNvPr>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grp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sp>
          <p:nvSpPr>
            <p:cNvPr id="5" name="Google Shape;5930;p114">
              <a:extLst>
                <a:ext uri="{FF2B5EF4-FFF2-40B4-BE49-F238E27FC236}">
                  <a16:creationId xmlns:a16="http://schemas.microsoft.com/office/drawing/2014/main" id="{4E52BE30-A120-BC14-D627-F4876127CB87}"/>
                </a:ext>
              </a:extLst>
            </p:cNvPr>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grp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sp>
          <p:nvSpPr>
            <p:cNvPr id="6" name="Google Shape;5931;p114">
              <a:extLst>
                <a:ext uri="{FF2B5EF4-FFF2-40B4-BE49-F238E27FC236}">
                  <a16:creationId xmlns:a16="http://schemas.microsoft.com/office/drawing/2014/main" id="{2F273E71-3D40-69AA-0A88-6BD8633990F0}"/>
                </a:ext>
              </a:extLst>
            </p:cNvPr>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grp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sp>
          <p:nvSpPr>
            <p:cNvPr id="7" name="Google Shape;5932;p114">
              <a:extLst>
                <a:ext uri="{FF2B5EF4-FFF2-40B4-BE49-F238E27FC236}">
                  <a16:creationId xmlns:a16="http://schemas.microsoft.com/office/drawing/2014/main" id="{0616E03B-0033-0955-FC1A-0EC9A0A37733}"/>
                </a:ext>
              </a:extLst>
            </p:cNvPr>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grp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sp>
          <p:nvSpPr>
            <p:cNvPr id="8" name="Google Shape;5933;p114">
              <a:extLst>
                <a:ext uri="{FF2B5EF4-FFF2-40B4-BE49-F238E27FC236}">
                  <a16:creationId xmlns:a16="http://schemas.microsoft.com/office/drawing/2014/main" id="{27236631-6706-68C8-C88D-5E76E79C9BBA}"/>
                </a:ext>
              </a:extLst>
            </p:cNvPr>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grpFill/>
            <a:ln>
              <a:noFill/>
            </a:ln>
          </p:spPr>
          <p:txBody>
            <a:bodyPr spcFirstLastPara="1" wrap="square" lIns="91425" tIns="91425" rIns="91425" bIns="91425"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buSzPts val="1400"/>
              </a:pPr>
              <a:endParaRPr sz="1400" b="1" kern="0">
                <a:ln w="12700">
                  <a:solidFill>
                    <a:schemeClr val="accent5"/>
                  </a:solidFill>
                  <a:prstDash val="solid"/>
                </a:ln>
                <a:pattFill prst="ltDnDiag">
                  <a:fgClr>
                    <a:schemeClr val="accent5">
                      <a:lumMod val="60000"/>
                      <a:lumOff val="40000"/>
                    </a:schemeClr>
                  </a:fgClr>
                  <a:bgClr>
                    <a:schemeClr val="bg1"/>
                  </a:bgClr>
                </a:pattFill>
                <a:latin typeface="Arial" panose="020B0604020202020204"/>
                <a:ea typeface="Arial" panose="020B0604020202020204"/>
                <a:cs typeface="Arial" panose="020B0604020202020204"/>
                <a:sym typeface="Arial" panose="020B0604020202020204"/>
              </a:endParaRPr>
            </a:p>
          </p:txBody>
        </p:sp>
      </p:grpSp>
      <p:sp>
        <p:nvSpPr>
          <p:cNvPr id="9" name="TextBox 49">
            <a:extLst>
              <a:ext uri="{FF2B5EF4-FFF2-40B4-BE49-F238E27FC236}">
                <a16:creationId xmlns:a16="http://schemas.microsoft.com/office/drawing/2014/main" id="{ECA3FDF3-03BD-E865-E68B-1C8FC744171A}"/>
              </a:ext>
            </a:extLst>
          </p:cNvPr>
          <p:cNvSpPr txBox="1"/>
          <p:nvPr/>
        </p:nvSpPr>
        <p:spPr>
          <a:xfrm>
            <a:off x="3140460" y="3166424"/>
            <a:ext cx="3042749" cy="461665"/>
          </a:xfrm>
          <a:prstGeom prst="rect">
            <a:avLst/>
          </a:prstGeom>
          <a:solidFill>
            <a:srgbClr val="3A1953"/>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2400" kern="0" dirty="0">
                <a:latin typeface="Arial" panose="020B0604020202020204" pitchFamily="34" charset="0"/>
                <a:cs typeface="Arial" panose="020B0604020202020204"/>
                <a:sym typeface="Arial" panose="020B0604020202020204"/>
              </a:rPr>
              <a:t>User Interface (UI)</a:t>
            </a:r>
          </a:p>
        </p:txBody>
      </p:sp>
      <p:sp>
        <p:nvSpPr>
          <p:cNvPr id="10" name="TextBox 51">
            <a:extLst>
              <a:ext uri="{FF2B5EF4-FFF2-40B4-BE49-F238E27FC236}">
                <a16:creationId xmlns:a16="http://schemas.microsoft.com/office/drawing/2014/main" id="{C1B2964F-176F-72A8-5C47-0B79E11268F1}"/>
              </a:ext>
            </a:extLst>
          </p:cNvPr>
          <p:cNvSpPr txBox="1"/>
          <p:nvPr/>
        </p:nvSpPr>
        <p:spPr>
          <a:xfrm>
            <a:off x="5762448" y="4397599"/>
            <a:ext cx="2890672"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2400" kern="0" dirty="0">
                <a:latin typeface="Arial" panose="020B0604020202020204"/>
                <a:cs typeface="Arial" panose="020B0604020202020204"/>
                <a:sym typeface="Arial" panose="020B0604020202020204"/>
              </a:rPr>
              <a:t>AI Model</a:t>
            </a:r>
          </a:p>
        </p:txBody>
      </p:sp>
      <p:sp>
        <p:nvSpPr>
          <p:cNvPr id="11" name="TextBox 53">
            <a:extLst>
              <a:ext uri="{FF2B5EF4-FFF2-40B4-BE49-F238E27FC236}">
                <a16:creationId xmlns:a16="http://schemas.microsoft.com/office/drawing/2014/main" id="{D57CFDF1-7DBD-77CC-35EA-E55C228497BE}"/>
              </a:ext>
            </a:extLst>
          </p:cNvPr>
          <p:cNvSpPr txBox="1"/>
          <p:nvPr/>
        </p:nvSpPr>
        <p:spPr>
          <a:xfrm>
            <a:off x="3484837" y="5226125"/>
            <a:ext cx="2549682"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2400" kern="0" dirty="0">
                <a:latin typeface="Arial" panose="020B0604020202020204" pitchFamily="34" charset="0"/>
                <a:cs typeface="Arial" panose="020B0604020202020204"/>
                <a:sym typeface="Arial" panose="020B0604020202020204"/>
              </a:rPr>
              <a:t>Database for Storage</a:t>
            </a:r>
          </a:p>
        </p:txBody>
      </p:sp>
      <p:sp>
        <p:nvSpPr>
          <p:cNvPr id="12" name="TextBox 58">
            <a:extLst>
              <a:ext uri="{FF2B5EF4-FFF2-40B4-BE49-F238E27FC236}">
                <a16:creationId xmlns:a16="http://schemas.microsoft.com/office/drawing/2014/main" id="{CC16AA79-8F5E-E058-5610-A39336B9B786}"/>
              </a:ext>
            </a:extLst>
          </p:cNvPr>
          <p:cNvSpPr txBox="1"/>
          <p:nvPr/>
        </p:nvSpPr>
        <p:spPr>
          <a:xfrm>
            <a:off x="7798684" y="2965484"/>
            <a:ext cx="3568836" cy="830997"/>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2400" kern="0" dirty="0">
                <a:latin typeface="Arial" panose="020B0604020202020204" pitchFamily="34" charset="0"/>
                <a:cs typeface="Arial" panose="020B0604020202020204"/>
                <a:sym typeface="Arial" panose="020B0604020202020204"/>
              </a:rPr>
              <a:t>Sign Language Recognition System</a:t>
            </a:r>
          </a:p>
        </p:txBody>
      </p:sp>
      <p:sp>
        <p:nvSpPr>
          <p:cNvPr id="13" name="TextBox 60">
            <a:extLst>
              <a:ext uri="{FF2B5EF4-FFF2-40B4-BE49-F238E27FC236}">
                <a16:creationId xmlns:a16="http://schemas.microsoft.com/office/drawing/2014/main" id="{DE889FF8-BBBA-C670-49CE-CE6970DA883B}"/>
              </a:ext>
            </a:extLst>
          </p:cNvPr>
          <p:cNvSpPr txBox="1"/>
          <p:nvPr/>
        </p:nvSpPr>
        <p:spPr>
          <a:xfrm>
            <a:off x="8014334" y="5552397"/>
            <a:ext cx="3095594"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buClr>
                <a:srgbClr val="000000"/>
              </a:buClr>
            </a:pPr>
            <a:r>
              <a:rPr lang="en-US" sz="2400" kern="0" dirty="0">
                <a:latin typeface="Arial" panose="020B0604020202020204" pitchFamily="34" charset="0"/>
                <a:cs typeface="Arial" panose="020B0604020202020204"/>
                <a:sym typeface="Arial" panose="020B0604020202020204"/>
              </a:rPr>
              <a:t>Backend Server</a:t>
            </a:r>
          </a:p>
        </p:txBody>
      </p:sp>
    </p:spTree>
    <p:extLst>
      <p:ext uri="{BB962C8B-B14F-4D97-AF65-F5344CB8AC3E}">
        <p14:creationId xmlns:p14="http://schemas.microsoft.com/office/powerpoint/2010/main" val="4702742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graph showing a schedule&#10;&#10;Description automatically generated">
            <a:extLst>
              <a:ext uri="{FF2B5EF4-FFF2-40B4-BE49-F238E27FC236}">
                <a16:creationId xmlns:a16="http://schemas.microsoft.com/office/drawing/2014/main" id="{3B0E112A-AE09-62E1-4125-1817E996194E}"/>
              </a:ext>
            </a:extLst>
          </p:cNvPr>
          <p:cNvPicPr>
            <a:picLocks noChangeAspect="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 y="0"/>
            <a:ext cx="14630400" cy="8229600"/>
          </a:xfrm>
          <a:prstGeom prst="rect">
            <a:avLst/>
          </a:prstGeom>
        </p:spPr>
      </p:pic>
      <p:sp>
        <p:nvSpPr>
          <p:cNvPr id="4" name="TextBox 3">
            <a:extLst>
              <a:ext uri="{FF2B5EF4-FFF2-40B4-BE49-F238E27FC236}">
                <a16:creationId xmlns:a16="http://schemas.microsoft.com/office/drawing/2014/main" id="{36B83BB4-E8AE-443B-472B-C89505AC3E63}"/>
              </a:ext>
            </a:extLst>
          </p:cNvPr>
          <p:cNvSpPr txBox="1"/>
          <p:nvPr/>
        </p:nvSpPr>
        <p:spPr>
          <a:xfrm>
            <a:off x="12133384" y="6904649"/>
            <a:ext cx="2497015" cy="1072666"/>
          </a:xfrm>
          <a:prstGeom prst="rect">
            <a:avLst/>
          </a:prstGeom>
          <a:noFill/>
        </p:spPr>
        <p:txBody>
          <a:bodyPr wrap="square">
            <a:spAutoFit/>
          </a:bodyPr>
          <a:lstStyle/>
          <a:p>
            <a:pPr algn="ctr">
              <a:lnSpc>
                <a:spcPts val="9100"/>
              </a:lnSpc>
            </a:pPr>
            <a:r>
              <a:rPr lang="en-US" sz="3600" dirty="0">
                <a:solidFill>
                  <a:srgbClr val="3B365F"/>
                </a:solidFill>
                <a:latin typeface="Arial" panose="020B0604020202020204" pitchFamily="34" charset="0"/>
                <a:ea typeface="TAN Headline"/>
                <a:cs typeface="TAN Headline"/>
                <a:sym typeface="TAN Headline"/>
              </a:rPr>
              <a:t>Timeline</a:t>
            </a:r>
          </a:p>
        </p:txBody>
      </p:sp>
    </p:spTree>
    <p:extLst>
      <p:ext uri="{BB962C8B-B14F-4D97-AF65-F5344CB8AC3E}">
        <p14:creationId xmlns:p14="http://schemas.microsoft.com/office/powerpoint/2010/main" val="18983909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name="Slide 9">
    <p:spTree>
      <p:nvGrpSpPr>
        <p:cNvPr id="1" name=""/>
        <p:cNvGrpSpPr/>
        <p:nvPr/>
      </p:nvGrpSpPr>
      <p:grpSpPr>
        <a:xfrm>
          <a:off x="0" y="0"/>
          <a:ext cx="0" cy="0"/>
          <a:chOff x="0" y="0"/>
          <a:chExt cx="0" cy="0"/>
        </a:xfrm>
      </p:grpSpPr>
      <p:sp>
        <p:nvSpPr>
          <p:cNvPr id="2" name="Text 0"/>
          <p:cNvSpPr/>
          <p:nvPr/>
        </p:nvSpPr>
        <p:spPr>
          <a:xfrm>
            <a:off x="3375589" y="2511755"/>
            <a:ext cx="12902327" cy="1543050"/>
          </a:xfrm>
          <a:prstGeom prst="rect">
            <a:avLst/>
          </a:prstGeom>
          <a:noFill/>
          <a:ln/>
        </p:spPr>
        <p:txBody>
          <a:bodyPr wrap="square" lIns="0" tIns="0" rIns="0" bIns="0" rtlCol="0" anchor="t"/>
          <a:lstStyle/>
          <a:p>
            <a:pPr marL="0" indent="0">
              <a:lnSpc>
                <a:spcPts val="6050"/>
              </a:lnSpc>
              <a:buNone/>
            </a:pPr>
            <a:r>
              <a:rPr lang="en-US" sz="5400" dirty="0">
                <a:latin typeface="Abadi" panose="020B0604020104020204" pitchFamily="34" charset="0"/>
              </a:rPr>
              <a:t> </a:t>
            </a:r>
            <a:r>
              <a:rPr lang="en-US" sz="6000" dirty="0">
                <a:solidFill>
                  <a:srgbClr val="3A1953"/>
                </a:solidFill>
                <a:latin typeface="Abadi" panose="020B0604020104020204" pitchFamily="34" charset="0"/>
              </a:rPr>
              <a:t>Conclusion</a:t>
            </a:r>
          </a:p>
        </p:txBody>
      </p:sp>
      <p:sp>
        <p:nvSpPr>
          <p:cNvPr id="3" name="Text 1"/>
          <p:cNvSpPr/>
          <p:nvPr/>
        </p:nvSpPr>
        <p:spPr>
          <a:xfrm>
            <a:off x="711195" y="4431910"/>
            <a:ext cx="13208009" cy="2370296"/>
          </a:xfrm>
          <a:prstGeom prst="rect">
            <a:avLst/>
          </a:prstGeom>
          <a:noFill/>
          <a:ln/>
        </p:spPr>
        <p:txBody>
          <a:bodyPr wrap="square" lIns="0" tIns="0" rIns="0" bIns="0" rtlCol="0" anchor="t"/>
          <a:lstStyle/>
          <a:p>
            <a:pPr algn="ctr"/>
            <a:r>
              <a:rPr lang="en-US" sz="2400" dirty="0">
                <a:latin typeface="Abadi" panose="020B0604020104020204" pitchFamily="34" charset="0"/>
              </a:rPr>
              <a:t> </a:t>
            </a:r>
            <a:r>
              <a:rPr lang="en-US" sz="2400" dirty="0">
                <a:effectLst/>
                <a:latin typeface="Abadi" panose="020B0604020104020204" pitchFamily="34" charset="0"/>
              </a:rPr>
              <a:t>App for Converting Sign Language </a:t>
            </a:r>
            <a:r>
              <a:rPr lang="en-US" sz="2400" dirty="0" err="1">
                <a:effectLst/>
                <a:latin typeface="Abadi" panose="020B0604020104020204" pitchFamily="34" charset="0"/>
              </a:rPr>
              <a:t>toWritten</a:t>
            </a:r>
            <a:r>
              <a:rPr lang="en-US" sz="2400" dirty="0">
                <a:effectLst/>
                <a:latin typeface="Abadi" panose="020B0604020104020204" pitchFamily="34" charset="0"/>
              </a:rPr>
              <a:t> Text project</a:t>
            </a:r>
          </a:p>
          <a:p>
            <a:pPr marL="0" indent="0" algn="ctr">
              <a:lnSpc>
                <a:spcPts val="3100"/>
              </a:lnSpc>
              <a:buNone/>
            </a:pPr>
            <a:r>
              <a:rPr lang="en-US" sz="2400" dirty="0">
                <a:latin typeface="Abadi" panose="020B0604020104020204" pitchFamily="34" charset="0"/>
              </a:rPr>
              <a:t>presents a promising solution for breaking down communication barriers and empowering the deaf and hard-of hearing community. Its innovative approach combining accurate recognition, Text-to-Speech conversion, and a user-friendly web app holds significant potential for fostering inclusivity and social interaction.</a:t>
            </a:r>
          </a:p>
        </p:txBody>
      </p:sp>
      <p:pic>
        <p:nvPicPr>
          <p:cNvPr id="4" name="Picture 3" descr="Checklist concept illustration">
            <a:extLst>
              <a:ext uri="{FF2B5EF4-FFF2-40B4-BE49-F238E27FC236}">
                <a16:creationId xmlns:a16="http://schemas.microsoft.com/office/drawing/2014/main" id="{E86197DD-298C-880F-CB67-2F9467DD2D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87" r="-2098" b="6675"/>
          <a:stretch/>
        </p:blipFill>
        <p:spPr bwMode="auto">
          <a:xfrm>
            <a:off x="10728960" y="351891"/>
            <a:ext cx="3134741" cy="3705867"/>
          </a:xfrm>
          <a:prstGeom prst="ellipse">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E93893-1804-CD43-53CC-E9D1D22AF77E}"/>
              </a:ext>
            </a:extLst>
          </p:cNvPr>
          <p:cNvSpPr txBox="1"/>
          <p:nvPr/>
        </p:nvSpPr>
        <p:spPr>
          <a:xfrm>
            <a:off x="534235" y="201456"/>
            <a:ext cx="7315200" cy="1015663"/>
          </a:xfrm>
          <a:prstGeom prst="rect">
            <a:avLst/>
          </a:prstGeom>
          <a:noFill/>
        </p:spPr>
        <p:txBody>
          <a:bodyPr wrap="square">
            <a:spAutoFit/>
          </a:bodyPr>
          <a:lstStyle/>
          <a:p>
            <a:r>
              <a:rPr lang="en-US" sz="6000" b="1" dirty="0">
                <a:solidFill>
                  <a:srgbClr val="3A1953"/>
                </a:solidFill>
                <a:latin typeface="Calibri Light" panose="020F0302020204030204" pitchFamily="34" charset="0"/>
                <a:ea typeface="Calibri Light" panose="020F0302020204030204" pitchFamily="34" charset="0"/>
                <a:cs typeface="Calibri Light" panose="020F0302020204030204" pitchFamily="34" charset="0"/>
              </a:rPr>
              <a:t>References</a:t>
            </a:r>
          </a:p>
        </p:txBody>
      </p:sp>
      <p:pic>
        <p:nvPicPr>
          <p:cNvPr id="5" name="Picture 4">
            <a:extLst>
              <a:ext uri="{FF2B5EF4-FFF2-40B4-BE49-F238E27FC236}">
                <a16:creationId xmlns:a16="http://schemas.microsoft.com/office/drawing/2014/main" id="{88266D2A-E8A2-0263-0016-06BF7DF2BA9C}"/>
              </a:ext>
            </a:extLst>
          </p:cNvPr>
          <p:cNvPicPr>
            <a:picLocks noChangeAspect="1"/>
          </p:cNvPicPr>
          <p:nvPr/>
        </p:nvPicPr>
        <p:blipFill>
          <a:blip r:embed="rId2"/>
          <a:stretch>
            <a:fillRect/>
          </a:stretch>
        </p:blipFill>
        <p:spPr>
          <a:xfrm>
            <a:off x="7720534" y="6529565"/>
            <a:ext cx="2265209" cy="981977"/>
          </a:xfrm>
          <a:prstGeom prst="rect">
            <a:avLst/>
          </a:prstGeom>
        </p:spPr>
      </p:pic>
      <p:pic>
        <p:nvPicPr>
          <p:cNvPr id="9" name="Picture 8" descr="OpenAI Chat GPT-5 Logo PNG vector in SVG, PDF, AI, CDR format">
            <a:extLst>
              <a:ext uri="{FF2B5EF4-FFF2-40B4-BE49-F238E27FC236}">
                <a16:creationId xmlns:a16="http://schemas.microsoft.com/office/drawing/2014/main" id="{640151B3-24BA-E219-DC05-A016829D0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1230" y="6579847"/>
            <a:ext cx="1735476" cy="8900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oogle Chrome Logo PNG vector in SVG, PDF, AI, CDR format">
            <a:extLst>
              <a:ext uri="{FF2B5EF4-FFF2-40B4-BE49-F238E27FC236}">
                <a16:creationId xmlns:a16="http://schemas.microsoft.com/office/drawing/2014/main" id="{760C32A4-3AE7-8566-A28E-E54A4BC2C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5998" y="6529566"/>
            <a:ext cx="2014977" cy="9627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CA461B2-CB1C-2635-66EF-A3B943501085}"/>
              </a:ext>
            </a:extLst>
          </p:cNvPr>
          <p:cNvSpPr txBox="1"/>
          <p:nvPr/>
        </p:nvSpPr>
        <p:spPr>
          <a:xfrm>
            <a:off x="858544" y="4486046"/>
            <a:ext cx="7315200" cy="369332"/>
          </a:xfrm>
          <a:prstGeom prst="rect">
            <a:avLst/>
          </a:prstGeom>
          <a:noFill/>
        </p:spPr>
        <p:txBody>
          <a:bodyPr wrap="square">
            <a:spAutoFit/>
          </a:bodyPr>
          <a:lstStyle/>
          <a:p>
            <a:r>
              <a:rPr lang="en-US" dirty="0">
                <a:latin typeface="Abadi" panose="020B0604020104020204" pitchFamily="34" charset="0"/>
              </a:rPr>
              <a:t>3.https://lucid.app/documents#/documents?folder_id=recent</a:t>
            </a:r>
          </a:p>
        </p:txBody>
      </p:sp>
      <p:sp>
        <p:nvSpPr>
          <p:cNvPr id="16" name="TextBox 15">
            <a:extLst>
              <a:ext uri="{FF2B5EF4-FFF2-40B4-BE49-F238E27FC236}">
                <a16:creationId xmlns:a16="http://schemas.microsoft.com/office/drawing/2014/main" id="{8FED94A0-4774-78B4-5087-ADE74E0B9C50}"/>
              </a:ext>
            </a:extLst>
          </p:cNvPr>
          <p:cNvSpPr txBox="1"/>
          <p:nvPr/>
        </p:nvSpPr>
        <p:spPr>
          <a:xfrm>
            <a:off x="856382" y="5824958"/>
            <a:ext cx="7315200" cy="369332"/>
          </a:xfrm>
          <a:prstGeom prst="rect">
            <a:avLst/>
          </a:prstGeom>
          <a:noFill/>
        </p:spPr>
        <p:txBody>
          <a:bodyPr wrap="square">
            <a:spAutoFit/>
          </a:bodyPr>
          <a:lstStyle/>
          <a:p>
            <a:r>
              <a:rPr lang="en-US" dirty="0">
                <a:latin typeface="Abadi" panose="020B0604020104020204" pitchFamily="34" charset="0"/>
              </a:rPr>
              <a:t>6.https://chatgpt.com/</a:t>
            </a:r>
          </a:p>
        </p:txBody>
      </p:sp>
      <p:sp>
        <p:nvSpPr>
          <p:cNvPr id="18" name="TextBox 17">
            <a:extLst>
              <a:ext uri="{FF2B5EF4-FFF2-40B4-BE49-F238E27FC236}">
                <a16:creationId xmlns:a16="http://schemas.microsoft.com/office/drawing/2014/main" id="{2E70F7A4-1158-349F-97EA-644E3FAE501B}"/>
              </a:ext>
            </a:extLst>
          </p:cNvPr>
          <p:cNvSpPr txBox="1"/>
          <p:nvPr/>
        </p:nvSpPr>
        <p:spPr>
          <a:xfrm>
            <a:off x="858544" y="4909811"/>
            <a:ext cx="7315200" cy="369332"/>
          </a:xfrm>
          <a:prstGeom prst="rect">
            <a:avLst/>
          </a:prstGeom>
          <a:noFill/>
        </p:spPr>
        <p:txBody>
          <a:bodyPr wrap="square">
            <a:spAutoFit/>
          </a:bodyPr>
          <a:lstStyle/>
          <a:p>
            <a:r>
              <a:rPr lang="en-US" dirty="0">
                <a:latin typeface="Abadi" panose="020B0604020104020204" pitchFamily="34" charset="0"/>
              </a:rPr>
              <a:t>4.https://www.youtube.com/</a:t>
            </a:r>
          </a:p>
        </p:txBody>
      </p:sp>
      <p:sp>
        <p:nvSpPr>
          <p:cNvPr id="20" name="TextBox 19">
            <a:extLst>
              <a:ext uri="{FF2B5EF4-FFF2-40B4-BE49-F238E27FC236}">
                <a16:creationId xmlns:a16="http://schemas.microsoft.com/office/drawing/2014/main" id="{F74AC3A5-8F6C-4F68-E63A-91C986C04274}"/>
              </a:ext>
            </a:extLst>
          </p:cNvPr>
          <p:cNvSpPr txBox="1"/>
          <p:nvPr/>
        </p:nvSpPr>
        <p:spPr>
          <a:xfrm>
            <a:off x="847096" y="1271972"/>
            <a:ext cx="8528552" cy="1477328"/>
          </a:xfrm>
          <a:prstGeom prst="rect">
            <a:avLst/>
          </a:prstGeom>
          <a:noFill/>
        </p:spPr>
        <p:txBody>
          <a:bodyPr wrap="square">
            <a:spAutoFit/>
          </a:bodyPr>
          <a:lstStyle/>
          <a:p>
            <a:r>
              <a:rPr lang="en-US" dirty="0">
                <a:latin typeface="Abadi" panose="020B0604020104020204" pitchFamily="34" charset="0"/>
              </a:rPr>
              <a:t>1.https://www.google.com/search?q=google+chrome&amp;rlz=1C1GCEA_enEG1037EG1037&amp;oq=google+cro&amp;gs_lcrp=EgZjaHJvbWUqDAgBEAAYChixAxiABDIGCAAQRRg5MgwIARAAGAoYsQMYgAQyDwgCEAAYChiDARixAxiABDIJCAMQABgKGIAEMgkIBBAAGAoYgAQyBggFEEUYQDIJCAYQABgKGIAEMgkIBxAAGAoYgATSAQkxMjEyMmowajeoAgewAgE&amp;sourceid=chrome&amp;ie=UTF-8</a:t>
            </a:r>
          </a:p>
        </p:txBody>
      </p:sp>
      <p:pic>
        <p:nvPicPr>
          <p:cNvPr id="22" name="Picture 21">
            <a:extLst>
              <a:ext uri="{FF2B5EF4-FFF2-40B4-BE49-F238E27FC236}">
                <a16:creationId xmlns:a16="http://schemas.microsoft.com/office/drawing/2014/main" id="{66618E6A-5647-2A82-974B-37BADFC367F8}"/>
              </a:ext>
            </a:extLst>
          </p:cNvPr>
          <p:cNvPicPr>
            <a:picLocks noChangeAspect="1"/>
          </p:cNvPicPr>
          <p:nvPr/>
        </p:nvPicPr>
        <p:blipFill>
          <a:blip r:embed="rId5"/>
          <a:stretch>
            <a:fillRect/>
          </a:stretch>
        </p:blipFill>
        <p:spPr>
          <a:xfrm>
            <a:off x="304018" y="6381901"/>
            <a:ext cx="2614057" cy="1151454"/>
          </a:xfrm>
          <a:prstGeom prst="rect">
            <a:avLst/>
          </a:prstGeom>
        </p:spPr>
      </p:pic>
      <p:sp>
        <p:nvSpPr>
          <p:cNvPr id="24" name="TextBox 23">
            <a:extLst>
              <a:ext uri="{FF2B5EF4-FFF2-40B4-BE49-F238E27FC236}">
                <a16:creationId xmlns:a16="http://schemas.microsoft.com/office/drawing/2014/main" id="{B58DFF6E-3FE0-4720-0EBC-C7C3CDB7738F}"/>
              </a:ext>
            </a:extLst>
          </p:cNvPr>
          <p:cNvSpPr txBox="1"/>
          <p:nvPr/>
        </p:nvSpPr>
        <p:spPr>
          <a:xfrm>
            <a:off x="858544" y="5385249"/>
            <a:ext cx="7315200" cy="369332"/>
          </a:xfrm>
          <a:prstGeom prst="rect">
            <a:avLst/>
          </a:prstGeom>
          <a:noFill/>
        </p:spPr>
        <p:txBody>
          <a:bodyPr wrap="square">
            <a:spAutoFit/>
          </a:bodyPr>
          <a:lstStyle/>
          <a:p>
            <a:r>
              <a:rPr lang="en-US" dirty="0">
                <a:latin typeface="Abadi" panose="020B0604020104020204" pitchFamily="34" charset="0"/>
              </a:rPr>
              <a:t>5https://www.napkin.ai/</a:t>
            </a:r>
          </a:p>
        </p:txBody>
      </p:sp>
      <p:pic>
        <p:nvPicPr>
          <p:cNvPr id="26" name="Picture 25">
            <a:extLst>
              <a:ext uri="{FF2B5EF4-FFF2-40B4-BE49-F238E27FC236}">
                <a16:creationId xmlns:a16="http://schemas.microsoft.com/office/drawing/2014/main" id="{9DD573AB-03FF-FCB1-CA31-F1C8972031B0}"/>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4700"/>
                    </a14:imgEffect>
                  </a14:imgLayer>
                </a14:imgProps>
              </a:ext>
            </a:extLst>
          </a:blip>
          <a:stretch>
            <a:fillRect/>
          </a:stretch>
        </p:blipFill>
        <p:spPr>
          <a:xfrm>
            <a:off x="5468680" y="6483680"/>
            <a:ext cx="2141599" cy="1054529"/>
          </a:xfrm>
          <a:prstGeom prst="rect">
            <a:avLst/>
          </a:prstGeom>
        </p:spPr>
      </p:pic>
      <p:pic>
        <p:nvPicPr>
          <p:cNvPr id="1026" name="Picture 2" descr="What is GitHub? — Pythia Foundations">
            <a:extLst>
              <a:ext uri="{FF2B5EF4-FFF2-40B4-BE49-F238E27FC236}">
                <a16:creationId xmlns:a16="http://schemas.microsoft.com/office/drawing/2014/main" id="{F9CDD4E0-C550-DD8B-9E37-B0195D7895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4108" y="6413139"/>
            <a:ext cx="2298539" cy="11102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A1BCAA8-4B07-54D4-FD44-289B19500B39}"/>
              </a:ext>
            </a:extLst>
          </p:cNvPr>
          <p:cNvSpPr txBox="1"/>
          <p:nvPr/>
        </p:nvSpPr>
        <p:spPr>
          <a:xfrm>
            <a:off x="856383" y="2749300"/>
            <a:ext cx="11465158" cy="1754326"/>
          </a:xfrm>
          <a:prstGeom prst="rect">
            <a:avLst/>
          </a:prstGeom>
          <a:noFill/>
        </p:spPr>
        <p:txBody>
          <a:bodyPr wrap="square">
            <a:spAutoFit/>
          </a:bodyPr>
          <a:lstStyle/>
          <a:p>
            <a:r>
              <a:rPr lang="en-US" dirty="0">
                <a:latin typeface="Abadi" panose="020B0604020104020204" pitchFamily="34" charset="0"/>
              </a:rPr>
              <a:t>2.https://www.google.com/search?sca_esv=833bfc8751d20ebd&amp;rlz=1C1GCEA_enEG1037EG1037&amp;sxsrf=ADLYWII9plwd5ASoJzSqJYI8Spr37CxbYQ:1733699540834&amp;q=github&amp;source=lnms&amp;fbs=AEQNm0Aa4sjWe7Rqy32pFwRj0UkWd8nbOJfsBGGB5IQQO6L3JyJJclJuzBPl12qJyPx7ESJehObpS5jg6J88CCM-RK725uTmAZpGaaQNHAssOKTZzF03zpH3NSZ85lukZxfIrDeNjW1dKpNR73Zle-rWlJQvdXRgDsg9APD7N6ncYYkHf4gAZnk2noU2Ew8N32k9wesqK-da&amp;sa=X&amp;ved=2ahUKEwj7gJ2KppmKAxV-hf0HHXe6D-EQ0pQJegQIFBAB&amp;biw=1435&amp;bih=671&amp;dpr=1.34</a:t>
            </a:r>
          </a:p>
        </p:txBody>
      </p:sp>
    </p:spTree>
    <p:extLst>
      <p:ext uri="{BB962C8B-B14F-4D97-AF65-F5344CB8AC3E}">
        <p14:creationId xmlns:p14="http://schemas.microsoft.com/office/powerpoint/2010/main" val="19762110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8AA220A5-48CD-0E91-D2A4-20F4FD7993C7}"/>
              </a:ext>
            </a:extLst>
          </p:cNvPr>
          <p:cNvSpPr/>
          <p:nvPr/>
        </p:nvSpPr>
        <p:spPr>
          <a:xfrm rot="21130229" flipH="1">
            <a:off x="1622120" y="610623"/>
            <a:ext cx="12629744" cy="7743771"/>
          </a:xfrm>
          <a:custGeom>
            <a:avLst/>
            <a:gdLst/>
            <a:ahLst/>
            <a:cxnLst/>
            <a:rect l="l" t="t" r="r" b="b"/>
            <a:pathLst>
              <a:path w="16065837" h="10084176">
                <a:moveTo>
                  <a:pt x="16065837" y="0"/>
                </a:moveTo>
                <a:lnTo>
                  <a:pt x="0" y="0"/>
                </a:lnTo>
                <a:lnTo>
                  <a:pt x="0" y="10084176"/>
                </a:lnTo>
                <a:lnTo>
                  <a:pt x="16065837" y="10084176"/>
                </a:lnTo>
                <a:lnTo>
                  <a:pt x="16065837"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TextBox 5">
            <a:extLst>
              <a:ext uri="{FF2B5EF4-FFF2-40B4-BE49-F238E27FC236}">
                <a16:creationId xmlns:a16="http://schemas.microsoft.com/office/drawing/2014/main" id="{3FDB7DBC-D831-E5D3-3BDC-414CE3F8575A}"/>
              </a:ext>
            </a:extLst>
          </p:cNvPr>
          <p:cNvSpPr txBox="1"/>
          <p:nvPr/>
        </p:nvSpPr>
        <p:spPr>
          <a:xfrm>
            <a:off x="1141345" y="1961276"/>
            <a:ext cx="13291794" cy="1245341"/>
          </a:xfrm>
          <a:prstGeom prst="rect">
            <a:avLst/>
          </a:prstGeom>
          <a:noFill/>
        </p:spPr>
        <p:txBody>
          <a:bodyPr wrap="square">
            <a:spAutoFit/>
          </a:bodyPr>
          <a:lstStyle/>
          <a:p>
            <a:pPr marL="0" marR="0">
              <a:lnSpc>
                <a:spcPct val="107000"/>
              </a:lnSpc>
              <a:spcBef>
                <a:spcPts val="0"/>
              </a:spcBef>
              <a:spcAft>
                <a:spcPts val="800"/>
              </a:spcAft>
            </a:pPr>
            <a:r>
              <a:rPr lang="en-US" sz="6600" kern="100" dirty="0">
                <a:solidFill>
                  <a:schemeClr val="bg1">
                    <a:lumMod val="95000"/>
                  </a:schemeClr>
                </a:solidFill>
                <a:effectLst/>
                <a:latin typeface="Abadi" panose="020B0604020104020204" pitchFamily="34" charset="0"/>
                <a:ea typeface="Calibri" panose="020F0502020204030204" pitchFamily="34" charset="0"/>
                <a:cs typeface="Arial" panose="020B0604020202020204" pitchFamily="34" charset="0"/>
              </a:rPr>
              <a:t>    </a:t>
            </a:r>
            <a:r>
              <a:rPr lang="en-US" sz="7200" kern="100" dirty="0">
                <a:solidFill>
                  <a:srgbClr val="3A1953"/>
                </a:solidFill>
                <a:effectLst/>
                <a:latin typeface="DM Sans" pitchFamily="2" charset="0"/>
                <a:ea typeface="Calibri" panose="020F0502020204030204" pitchFamily="34" charset="0"/>
                <a:cs typeface="Arial" panose="020B0604020202020204" pitchFamily="34" charset="0"/>
              </a:rPr>
              <a:t>Introduction</a:t>
            </a:r>
            <a:r>
              <a:rPr lang="en-US" sz="6600" kern="100" dirty="0">
                <a:solidFill>
                  <a:srgbClr val="3A1953"/>
                </a:solidFill>
                <a:effectLst/>
                <a:latin typeface="DM Sans" pitchFamily="2" charset="0"/>
                <a:ea typeface="Calibri" panose="020F0502020204030204" pitchFamily="34" charset="0"/>
                <a:cs typeface="Arial" panose="020B0604020202020204" pitchFamily="34" charset="0"/>
              </a:rPr>
              <a:t> </a:t>
            </a:r>
          </a:p>
        </p:txBody>
      </p:sp>
      <p:sp>
        <p:nvSpPr>
          <p:cNvPr id="7" name="TextBox 6">
            <a:extLst>
              <a:ext uri="{FF2B5EF4-FFF2-40B4-BE49-F238E27FC236}">
                <a16:creationId xmlns:a16="http://schemas.microsoft.com/office/drawing/2014/main" id="{4E2E177C-B5B0-1B0F-CD5E-22058EACFA7A}"/>
              </a:ext>
            </a:extLst>
          </p:cNvPr>
          <p:cNvSpPr txBox="1"/>
          <p:nvPr/>
        </p:nvSpPr>
        <p:spPr>
          <a:xfrm>
            <a:off x="86061" y="4114800"/>
            <a:ext cx="14630400" cy="1767087"/>
          </a:xfrm>
          <a:prstGeom prst="rect">
            <a:avLst/>
          </a:prstGeom>
          <a:noFill/>
        </p:spPr>
        <p:txBody>
          <a:bodyPr wrap="square">
            <a:spAutoFit/>
          </a:bodyPr>
          <a:lstStyle/>
          <a:p>
            <a:pPr marL="0" marR="0" algn="ctr">
              <a:lnSpc>
                <a:spcPct val="107000"/>
              </a:lnSpc>
              <a:spcBef>
                <a:spcPts val="0"/>
              </a:spcBef>
              <a:spcAft>
                <a:spcPts val="800"/>
              </a:spcAft>
            </a:pPr>
            <a:r>
              <a:rPr lang="en-US" sz="2100" kern="100" dirty="0">
                <a:solidFill>
                  <a:srgbClr val="3A1953"/>
                </a:solidFill>
                <a:effectLst>
                  <a:outerShdw blurRad="38100" dist="38100" dir="2700000" algn="tl">
                    <a:srgbClr val="000000">
                      <a:alpha val="43137"/>
                    </a:srgbClr>
                  </a:outerShdw>
                </a:effectLst>
                <a:latin typeface="Abadi" panose="020B0604020104020204" pitchFamily="34" charset="0"/>
                <a:ea typeface="Inter" panose="020B0604020202020204" charset="0"/>
                <a:cs typeface="Arial" panose="020B0604020202020204" pitchFamily="34" charset="0"/>
              </a:rPr>
              <a:t>Human communication is one of the most important means of expression and social interaction. However, for individuals who</a:t>
            </a:r>
          </a:p>
          <a:p>
            <a:pPr marL="0" marR="0" algn="ctr">
              <a:lnSpc>
                <a:spcPct val="107000"/>
              </a:lnSpc>
              <a:spcBef>
                <a:spcPts val="0"/>
              </a:spcBef>
              <a:spcAft>
                <a:spcPts val="800"/>
              </a:spcAft>
            </a:pPr>
            <a:r>
              <a:rPr lang="en-US" sz="2100" kern="100" dirty="0">
                <a:solidFill>
                  <a:srgbClr val="3A1953"/>
                </a:solidFill>
                <a:effectLst>
                  <a:outerShdw blurRad="38100" dist="38100" dir="2700000" algn="tl">
                    <a:srgbClr val="000000">
                      <a:alpha val="43137"/>
                    </a:srgbClr>
                  </a:outerShdw>
                </a:effectLst>
                <a:latin typeface="Abadi" panose="020B0604020104020204" pitchFamily="34" charset="0"/>
                <a:ea typeface="Inter" panose="020B0604020202020204" charset="0"/>
                <a:cs typeface="Arial" panose="020B0604020202020204" pitchFamily="34" charset="0"/>
              </a:rPr>
              <a:t> use sign language to communicate, they may face difficulties interacting with others who do not understand this language.</a:t>
            </a:r>
          </a:p>
          <a:p>
            <a:pPr marL="0" marR="0" algn="ctr">
              <a:lnSpc>
                <a:spcPct val="107000"/>
              </a:lnSpc>
              <a:spcBef>
                <a:spcPts val="0"/>
              </a:spcBef>
              <a:spcAft>
                <a:spcPts val="800"/>
              </a:spcAft>
            </a:pPr>
            <a:r>
              <a:rPr lang="en-US" sz="2100" kern="100" dirty="0">
                <a:solidFill>
                  <a:srgbClr val="3A1953"/>
                </a:solidFill>
                <a:effectLst>
                  <a:outerShdw blurRad="38100" dist="38100" dir="2700000" algn="tl">
                    <a:srgbClr val="000000">
                      <a:alpha val="43137"/>
                    </a:srgbClr>
                  </a:outerShdw>
                </a:effectLst>
                <a:latin typeface="Abadi" panose="020B0604020104020204" pitchFamily="34" charset="0"/>
                <a:ea typeface="Inter" panose="020B0604020202020204" charset="0"/>
                <a:cs typeface="Arial" panose="020B0604020202020204" pitchFamily="34" charset="0"/>
              </a:rPr>
              <a:t> Therefore, a mobile application project that converts sign language into written text is a significant step towards</a:t>
            </a:r>
          </a:p>
          <a:p>
            <a:pPr marL="0" marR="0" algn="ctr">
              <a:lnSpc>
                <a:spcPct val="107000"/>
              </a:lnSpc>
              <a:spcBef>
                <a:spcPts val="0"/>
              </a:spcBef>
              <a:spcAft>
                <a:spcPts val="800"/>
              </a:spcAft>
            </a:pPr>
            <a:r>
              <a:rPr lang="en-US" sz="2100" kern="100" dirty="0">
                <a:solidFill>
                  <a:srgbClr val="3A1953"/>
                </a:solidFill>
                <a:effectLst>
                  <a:outerShdw blurRad="38100" dist="38100" dir="2700000" algn="tl">
                    <a:srgbClr val="000000">
                      <a:alpha val="43137"/>
                    </a:srgbClr>
                  </a:outerShdw>
                </a:effectLst>
                <a:latin typeface="Abadi" panose="020B0604020104020204" pitchFamily="34" charset="0"/>
                <a:ea typeface="Inter" panose="020B0604020202020204" charset="0"/>
                <a:cs typeface="Arial" panose="020B0604020202020204" pitchFamily="34" charset="0"/>
              </a:rPr>
              <a:t> facilitating this communication and providing innovative technological solutions to support this community.</a:t>
            </a:r>
            <a:endParaRPr lang="en-US" sz="2100" kern="100" dirty="0">
              <a:solidFill>
                <a:srgbClr val="3A1953"/>
              </a:solidFill>
              <a:effectLst/>
              <a:latin typeface="Abadi" panose="020B0604020104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699954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74CE72-B9BC-34CC-D0C9-7EC844C5753A}"/>
              </a:ext>
            </a:extLst>
          </p:cNvPr>
          <p:cNvSpPr txBox="1"/>
          <p:nvPr/>
        </p:nvSpPr>
        <p:spPr>
          <a:xfrm>
            <a:off x="-358229" y="2071616"/>
            <a:ext cx="15346858" cy="3046988"/>
          </a:xfrm>
          <a:prstGeom prst="rect">
            <a:avLst/>
          </a:prstGeom>
          <a:noFill/>
        </p:spPr>
        <p:txBody>
          <a:bodyPr wrap="square" rtlCol="0">
            <a:spAutoFit/>
          </a:bodyPr>
          <a:lstStyle/>
          <a:p>
            <a:pPr algn="ctr"/>
            <a:r>
              <a:rPr lang="en-US" sz="9600" i="1" dirty="0">
                <a:solidFill>
                  <a:srgbClr val="3A1953"/>
                </a:solidFill>
                <a:latin typeface="Algerian" panose="04020705040A02060702" pitchFamily="82" charset="0"/>
              </a:rPr>
              <a:t>Thank you for </a:t>
            </a:r>
          </a:p>
          <a:p>
            <a:pPr algn="ctr"/>
            <a:r>
              <a:rPr lang="en-US" sz="9600" i="1" dirty="0">
                <a:solidFill>
                  <a:srgbClr val="3A1953"/>
                </a:solidFill>
                <a:latin typeface="Algerian" panose="04020705040A02060702" pitchFamily="82" charset="0"/>
              </a:rPr>
              <a:t>your support </a:t>
            </a:r>
          </a:p>
        </p:txBody>
      </p:sp>
      <p:pic>
        <p:nvPicPr>
          <p:cNvPr id="6146" name="Picture 2">
            <a:extLst>
              <a:ext uri="{FF2B5EF4-FFF2-40B4-BE49-F238E27FC236}">
                <a16:creationId xmlns:a16="http://schemas.microsoft.com/office/drawing/2014/main" id="{0E6BEA3B-5F3A-AF85-AAD5-F43CDA02C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5328" y="4784598"/>
            <a:ext cx="2628138" cy="262813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10D2824C-E674-3333-7DF2-A98E19216B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912" y="4996684"/>
            <a:ext cx="2304288" cy="230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3055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178277EC-C784-70B0-5DC0-BE9438FC41CC}"/>
              </a:ext>
            </a:extLst>
          </p:cNvPr>
          <p:cNvSpPr/>
          <p:nvPr/>
        </p:nvSpPr>
        <p:spPr>
          <a:xfrm rot="21130229" flipH="1">
            <a:off x="1317319" y="686070"/>
            <a:ext cx="12629744" cy="7743771"/>
          </a:xfrm>
          <a:custGeom>
            <a:avLst/>
            <a:gdLst/>
            <a:ahLst/>
            <a:cxnLst/>
            <a:rect l="l" t="t" r="r" b="b"/>
            <a:pathLst>
              <a:path w="16065837" h="10084176">
                <a:moveTo>
                  <a:pt x="16065837" y="0"/>
                </a:moveTo>
                <a:lnTo>
                  <a:pt x="0" y="0"/>
                </a:lnTo>
                <a:lnTo>
                  <a:pt x="0" y="10084176"/>
                </a:lnTo>
                <a:lnTo>
                  <a:pt x="16065837" y="10084176"/>
                </a:lnTo>
                <a:lnTo>
                  <a:pt x="16065837"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TextBox 4">
            <a:extLst>
              <a:ext uri="{FF2B5EF4-FFF2-40B4-BE49-F238E27FC236}">
                <a16:creationId xmlns:a16="http://schemas.microsoft.com/office/drawing/2014/main" id="{E941184C-37B6-A5A4-63F8-3C8E7B9F7DB3}"/>
              </a:ext>
            </a:extLst>
          </p:cNvPr>
          <p:cNvSpPr txBox="1"/>
          <p:nvPr/>
        </p:nvSpPr>
        <p:spPr>
          <a:xfrm>
            <a:off x="1947134" y="2357366"/>
            <a:ext cx="7315200" cy="923330"/>
          </a:xfrm>
          <a:prstGeom prst="rect">
            <a:avLst/>
          </a:prstGeom>
          <a:noFill/>
        </p:spPr>
        <p:txBody>
          <a:bodyPr wrap="square">
            <a:spAutoFit/>
          </a:bodyPr>
          <a:lstStyle/>
          <a:p>
            <a:r>
              <a:rPr lang="en-US" sz="5400" dirty="0">
                <a:solidFill>
                  <a:srgbClr val="3A1953"/>
                </a:solidFill>
                <a:latin typeface="Abadi" panose="020B0604020104020204" pitchFamily="34" charset="0"/>
              </a:rPr>
              <a:t>Project description:</a:t>
            </a:r>
          </a:p>
        </p:txBody>
      </p:sp>
      <p:sp>
        <p:nvSpPr>
          <p:cNvPr id="6" name="TextBox 5">
            <a:extLst>
              <a:ext uri="{FF2B5EF4-FFF2-40B4-BE49-F238E27FC236}">
                <a16:creationId xmlns:a16="http://schemas.microsoft.com/office/drawing/2014/main" id="{999E889B-6020-5397-B0D3-D66B26F3E584}"/>
              </a:ext>
            </a:extLst>
          </p:cNvPr>
          <p:cNvSpPr txBox="1"/>
          <p:nvPr/>
        </p:nvSpPr>
        <p:spPr>
          <a:xfrm>
            <a:off x="848736" y="3940310"/>
            <a:ext cx="13687089" cy="1664110"/>
          </a:xfrm>
          <a:prstGeom prst="rect">
            <a:avLst/>
          </a:prstGeom>
          <a:noFill/>
        </p:spPr>
        <p:txBody>
          <a:bodyPr wrap="square">
            <a:spAutoFit/>
          </a:bodyPr>
          <a:lstStyle/>
          <a:p>
            <a:pPr marL="0" indent="0" algn="ctr">
              <a:lnSpc>
                <a:spcPts val="3100"/>
              </a:lnSpc>
              <a:buNone/>
            </a:pPr>
            <a:r>
              <a:rPr lang="en-US" sz="2400" dirty="0">
                <a:solidFill>
                  <a:srgbClr val="3A1953"/>
                </a:solidFill>
                <a:latin typeface="Abadi" panose="020B0604020104020204" pitchFamily="34" charset="0"/>
                <a:ea typeface="Inter" pitchFamily="34" charset="-122"/>
                <a:cs typeface="Inter" pitchFamily="34" charset="-120"/>
              </a:rPr>
              <a:t>The deaf and mute face challenges in communicating with others, leading to psychological issues and social isolation. They need solutions to help them express their needs and integrate better into society</a:t>
            </a:r>
          </a:p>
          <a:p>
            <a:pPr marL="0" indent="0" algn="ctr">
              <a:lnSpc>
                <a:spcPts val="3100"/>
              </a:lnSpc>
              <a:buNone/>
            </a:pPr>
            <a:r>
              <a:rPr lang="en-US" sz="2400" dirty="0">
                <a:solidFill>
                  <a:srgbClr val="3A1953"/>
                </a:solidFill>
                <a:latin typeface="Abadi" panose="020B0604020104020204" pitchFamily="34" charset="0"/>
                <a:ea typeface="Inter" pitchFamily="34" charset="-122"/>
                <a:cs typeface="Inter" pitchFamily="34" charset="-120"/>
              </a:rPr>
              <a:t>So This project proposal outlines the development of a mobile application that aims to bridge the communication gap between individuals who use sign language and those who do not. </a:t>
            </a:r>
            <a:endParaRPr lang="en-US" sz="2400" dirty="0">
              <a:solidFill>
                <a:srgbClr val="3A1953"/>
              </a:solidFill>
              <a:latin typeface="Abadi" panose="020B0604020104020204" pitchFamily="34" charset="0"/>
            </a:endParaRPr>
          </a:p>
        </p:txBody>
      </p:sp>
    </p:spTree>
    <p:extLst>
      <p:ext uri="{BB962C8B-B14F-4D97-AF65-F5344CB8AC3E}">
        <p14:creationId xmlns:p14="http://schemas.microsoft.com/office/powerpoint/2010/main" val="65679505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8" name="Picture 16">
            <a:extLst>
              <a:ext uri="{FF2B5EF4-FFF2-40B4-BE49-F238E27FC236}">
                <a16:creationId xmlns:a16="http://schemas.microsoft.com/office/drawing/2014/main" id="{86FEB5B1-716D-D172-AB2F-1B6DDB1499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5704" y="490789"/>
            <a:ext cx="9352632" cy="724802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9DE7A93-3392-38CC-2063-7ED3F50D8373}"/>
              </a:ext>
            </a:extLst>
          </p:cNvPr>
          <p:cNvSpPr txBox="1"/>
          <p:nvPr/>
        </p:nvSpPr>
        <p:spPr>
          <a:xfrm>
            <a:off x="512064" y="739892"/>
            <a:ext cx="7315200" cy="830997"/>
          </a:xfrm>
          <a:prstGeom prst="rect">
            <a:avLst/>
          </a:prstGeom>
          <a:noFill/>
        </p:spPr>
        <p:txBody>
          <a:bodyPr wrap="square">
            <a:spAutoFit/>
          </a:bodyPr>
          <a:lstStyle/>
          <a:p>
            <a:r>
              <a:rPr lang="en-US" sz="4800" dirty="0">
                <a:solidFill>
                  <a:srgbClr val="3A1953"/>
                </a:solidFill>
                <a:latin typeface="DM Sans" pitchFamily="34" charset="0"/>
                <a:ea typeface="DM Sans" pitchFamily="34" charset="-122"/>
                <a:cs typeface="DM Sans" pitchFamily="34" charset="-120"/>
              </a:rPr>
              <a:t>Problem Definition</a:t>
            </a:r>
            <a:r>
              <a:rPr lang="en-US" sz="4400" dirty="0">
                <a:solidFill>
                  <a:srgbClr val="3A1953"/>
                </a:solidFill>
                <a:latin typeface="DM Sans" pitchFamily="34" charset="0"/>
                <a:ea typeface="DM Sans" pitchFamily="34" charset="-122"/>
                <a:cs typeface="DM Sans" pitchFamily="34" charset="-120"/>
              </a:rPr>
              <a:t>:</a:t>
            </a:r>
            <a:endParaRPr lang="en-US" sz="4400" dirty="0">
              <a:latin typeface="Abadi" panose="020B0604020104020204" pitchFamily="34" charset="0"/>
            </a:endParaRPr>
          </a:p>
        </p:txBody>
      </p:sp>
      <p:sp>
        <p:nvSpPr>
          <p:cNvPr id="4" name="TextBox 3">
            <a:extLst>
              <a:ext uri="{FF2B5EF4-FFF2-40B4-BE49-F238E27FC236}">
                <a16:creationId xmlns:a16="http://schemas.microsoft.com/office/drawing/2014/main" id="{41D2194C-83F6-23AA-1FDA-8B12CEBA1523}"/>
              </a:ext>
            </a:extLst>
          </p:cNvPr>
          <p:cNvSpPr txBox="1"/>
          <p:nvPr/>
        </p:nvSpPr>
        <p:spPr>
          <a:xfrm>
            <a:off x="902275" y="2432377"/>
            <a:ext cx="3863429" cy="3970318"/>
          </a:xfrm>
          <a:prstGeom prst="rect">
            <a:avLst/>
          </a:prstGeom>
          <a:noFill/>
        </p:spPr>
        <p:txBody>
          <a:bodyPr wrap="square">
            <a:spAutoFit/>
          </a:bodyPr>
          <a:lstStyle/>
          <a:p>
            <a:r>
              <a:rPr lang="en-US" sz="2800" dirty="0">
                <a:latin typeface="Abadi" panose="020B0604020104020204" pitchFamily="34" charset="0"/>
              </a:rPr>
              <a:t>The deaf and mute traditionally rely on sign language for communication, but it is often ineffective and not understood by many people. This leads to various Problems, most notably:-</a:t>
            </a:r>
          </a:p>
        </p:txBody>
      </p:sp>
    </p:spTree>
    <p:extLst>
      <p:ext uri="{BB962C8B-B14F-4D97-AF65-F5344CB8AC3E}">
        <p14:creationId xmlns:p14="http://schemas.microsoft.com/office/powerpoint/2010/main" val="233079514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name="Slide 3">
    <p:spTree>
      <p:nvGrpSpPr>
        <p:cNvPr id="1" name=""/>
        <p:cNvGrpSpPr/>
        <p:nvPr/>
      </p:nvGrpSpPr>
      <p:grpSpPr>
        <a:xfrm>
          <a:off x="0" y="0"/>
          <a:ext cx="0" cy="0"/>
          <a:chOff x="0" y="0"/>
          <a:chExt cx="0" cy="0"/>
        </a:xfrm>
      </p:grpSpPr>
      <p:sp>
        <p:nvSpPr>
          <p:cNvPr id="2" name="Text 0"/>
          <p:cNvSpPr/>
          <p:nvPr/>
        </p:nvSpPr>
        <p:spPr>
          <a:xfrm>
            <a:off x="486847" y="507697"/>
            <a:ext cx="12902327" cy="852473"/>
          </a:xfrm>
          <a:prstGeom prst="rect">
            <a:avLst/>
          </a:prstGeom>
          <a:noFill/>
          <a:ln/>
        </p:spPr>
        <p:txBody>
          <a:bodyPr wrap="square" lIns="0" tIns="0" rIns="0" bIns="0" rtlCol="0" anchor="t"/>
          <a:lstStyle/>
          <a:p>
            <a:pPr marL="0" indent="0">
              <a:lnSpc>
                <a:spcPts val="6050"/>
              </a:lnSpc>
              <a:buNone/>
            </a:pPr>
            <a:r>
              <a:rPr lang="en-US" sz="4850" dirty="0">
                <a:solidFill>
                  <a:srgbClr val="3A1953"/>
                </a:solidFill>
                <a:latin typeface="DM Sans" pitchFamily="34" charset="0"/>
              </a:rPr>
              <a:t> Objectives:</a:t>
            </a:r>
            <a:endParaRPr lang="en-US" sz="4850" dirty="0">
              <a:solidFill>
                <a:srgbClr val="3A1953"/>
              </a:solidFill>
              <a:latin typeface="Abadi" panose="020B0604020104020204" pitchFamily="34" charset="0"/>
            </a:endParaRPr>
          </a:p>
        </p:txBody>
      </p:sp>
      <p:sp>
        <p:nvSpPr>
          <p:cNvPr id="3" name="Text 1"/>
          <p:cNvSpPr/>
          <p:nvPr/>
        </p:nvSpPr>
        <p:spPr>
          <a:xfrm>
            <a:off x="928584" y="3136828"/>
            <a:ext cx="13271512" cy="5413043"/>
          </a:xfrm>
          <a:prstGeom prst="rect">
            <a:avLst/>
          </a:prstGeom>
          <a:noFill/>
          <a:ln/>
        </p:spPr>
        <p:txBody>
          <a:bodyPr wrap="square" lIns="0" tIns="0" rIns="0" bIns="0" rtlCol="0" anchor="t"/>
          <a:lstStyle/>
          <a:p>
            <a:pPr>
              <a:lnSpc>
                <a:spcPts val="3100"/>
              </a:lnSpc>
            </a:pPr>
            <a:r>
              <a:rPr lang="en-US" sz="2800" dirty="0">
                <a:solidFill>
                  <a:srgbClr val="3A1953"/>
                </a:solidFill>
                <a:latin typeface="Abadi" panose="020B0604020104020204" pitchFamily="34" charset="0"/>
                <a:ea typeface="Inter" pitchFamily="34" charset="-122"/>
                <a:cs typeface="Inter" pitchFamily="34" charset="-120"/>
              </a:rPr>
              <a:t>1. Self-Reliance: </a:t>
            </a:r>
            <a:r>
              <a:rPr lang="en-US" sz="2000" dirty="0">
                <a:latin typeface="Abadi" panose="020B0604020104020204" pitchFamily="34" charset="0"/>
                <a:ea typeface="Inter" pitchFamily="34" charset="-122"/>
                <a:cs typeface="Inter" pitchFamily="34" charset="-120"/>
              </a:rPr>
              <a:t>The app enables individuals to communicate independently without needing a sign language interpreter at all times.</a:t>
            </a:r>
          </a:p>
          <a:p>
            <a:pPr>
              <a:lnSpc>
                <a:spcPts val="3100"/>
              </a:lnSpc>
            </a:pPr>
            <a:r>
              <a:rPr lang="en-US" sz="2800" dirty="0">
                <a:solidFill>
                  <a:srgbClr val="3A1953"/>
                </a:solidFill>
                <a:latin typeface="Abadi" panose="020B0604020104020204" pitchFamily="34" charset="0"/>
                <a:ea typeface="Inter" pitchFamily="34" charset="-122"/>
                <a:cs typeface="Inter" pitchFamily="34" charset="-120"/>
              </a:rPr>
              <a:t>2. Ease of Communication in Public Spaces: </a:t>
            </a:r>
            <a:r>
              <a:rPr lang="en-US" sz="2000" dirty="0">
                <a:latin typeface="Abadi" panose="020B0604020104020204" pitchFamily="34" charset="0"/>
                <a:ea typeface="Inter" pitchFamily="34" charset="-122"/>
                <a:cs typeface="Inter" pitchFamily="34" charset="-120"/>
              </a:rPr>
              <a:t>In places like hospitals, banks, or shops, there’s no need for 	someone to know sign language to understand a deaf individual.</a:t>
            </a:r>
            <a:r>
              <a:rPr lang="en-US" sz="2400" dirty="0">
                <a:latin typeface="Abadi" panose="020B0604020104020204" pitchFamily="34" charset="0"/>
                <a:ea typeface="Inter" pitchFamily="34" charset="-122"/>
                <a:cs typeface="Inter" pitchFamily="34" charset="-120"/>
              </a:rPr>
              <a:t>	</a:t>
            </a:r>
          </a:p>
          <a:p>
            <a:pPr>
              <a:lnSpc>
                <a:spcPts val="3100"/>
              </a:lnSpc>
            </a:pPr>
            <a:r>
              <a:rPr lang="en-US" sz="2800" dirty="0">
                <a:solidFill>
                  <a:srgbClr val="3A1953"/>
                </a:solidFill>
                <a:latin typeface="Abadi" panose="020B0604020104020204" pitchFamily="34" charset="0"/>
                <a:ea typeface="Inter" pitchFamily="34" charset="-122"/>
                <a:cs typeface="Inter" pitchFamily="34" charset="-120"/>
              </a:rPr>
              <a:t>3. Supporting Daily Life and Quick Interactions</a:t>
            </a:r>
            <a:r>
              <a:rPr lang="en-US" sz="2400" dirty="0">
                <a:latin typeface="Abadi" panose="020B0604020104020204" pitchFamily="34" charset="0"/>
                <a:ea typeface="Inter" pitchFamily="34" charset="-122"/>
                <a:cs typeface="Inter" pitchFamily="34" charset="-120"/>
              </a:rPr>
              <a:t>	: </a:t>
            </a:r>
            <a:r>
              <a:rPr lang="en-US" sz="2000" dirty="0">
                <a:latin typeface="Abadi" panose="020B0604020104020204" pitchFamily="34" charset="0"/>
                <a:ea typeface="Inter" pitchFamily="34" charset="-122"/>
                <a:cs typeface="Inter" pitchFamily="34" charset="-120"/>
              </a:rPr>
              <a:t>The app assists deaf individuals in their daily   	Interactions, like speaking with service providers, inquiring about products, or having regular conversations.</a:t>
            </a:r>
          </a:p>
          <a:p>
            <a:pPr>
              <a:lnSpc>
                <a:spcPts val="3100"/>
              </a:lnSpc>
            </a:pPr>
            <a:r>
              <a:rPr lang="en-US" sz="2800" dirty="0">
                <a:solidFill>
                  <a:srgbClr val="3A1953"/>
                </a:solidFill>
                <a:latin typeface="Abadi" panose="020B0604020104020204" pitchFamily="34" charset="0"/>
                <a:ea typeface="Inter" pitchFamily="34" charset="-122"/>
                <a:cs typeface="Inter" pitchFamily="34" charset="-120"/>
              </a:rPr>
              <a:t>5. Cost Reduction: </a:t>
            </a:r>
            <a:r>
              <a:rPr lang="en-US" sz="2000" dirty="0">
                <a:latin typeface="Abadi" panose="020B0604020104020204" pitchFamily="34" charset="0"/>
                <a:ea typeface="Inter" pitchFamily="34" charset="-122"/>
                <a:cs typeface="Inter" pitchFamily="34" charset="-120"/>
              </a:rPr>
              <a:t>Others don’t need to learn sign language to communicate with a deaf person.</a:t>
            </a:r>
          </a:p>
          <a:p>
            <a:pPr>
              <a:lnSpc>
                <a:spcPts val="3100"/>
              </a:lnSpc>
            </a:pPr>
            <a:r>
              <a:rPr lang="en-US" sz="3200" dirty="0">
                <a:solidFill>
                  <a:srgbClr val="3A1953"/>
                </a:solidFill>
                <a:latin typeface="Abadi" panose="020B0604020104020204" pitchFamily="34" charset="0"/>
              </a:rPr>
              <a:t>4. Support Education</a:t>
            </a:r>
            <a:r>
              <a:rPr lang="en-US" sz="2800" dirty="0">
                <a:solidFill>
                  <a:srgbClr val="3A1953"/>
                </a:solidFill>
                <a:latin typeface="Abadi" panose="020B0604020104020204" pitchFamily="34" charset="0"/>
              </a:rPr>
              <a:t>: </a:t>
            </a:r>
            <a:r>
              <a:rPr lang="en-US" sz="2000" dirty="0">
                <a:latin typeface="Abadi" panose="020B0604020104020204" pitchFamily="34" charset="0"/>
              </a:rPr>
              <a:t>Provide interactive learning modules to help users learn and practice sign language, promoting sign language literacy among both deaf and hearing individuals.</a:t>
            </a:r>
            <a:endParaRPr lang="en-US" sz="2000" dirty="0">
              <a:latin typeface="Abadi" panose="020B0604020104020204" pitchFamily="34" charset="0"/>
              <a:ea typeface="Inter" pitchFamily="34" charset="-122"/>
              <a:cs typeface="Inter" pitchFamily="34" charset="-120"/>
            </a:endParaRPr>
          </a:p>
          <a:p>
            <a:pPr>
              <a:lnSpc>
                <a:spcPts val="3100"/>
              </a:lnSpc>
            </a:pPr>
            <a:r>
              <a:rPr lang="en-US" sz="2800" dirty="0">
                <a:solidFill>
                  <a:srgbClr val="3A1953"/>
                </a:solidFill>
                <a:latin typeface="Abadi" panose="020B0604020104020204" pitchFamily="34" charset="0"/>
                <a:ea typeface="Inter" pitchFamily="34" charset="-122"/>
                <a:cs typeface="Inter" pitchFamily="34" charset="-120"/>
              </a:rPr>
              <a:t>6</a:t>
            </a:r>
            <a:r>
              <a:rPr lang="en-US" sz="3200" dirty="0">
                <a:solidFill>
                  <a:srgbClr val="3A1953"/>
                </a:solidFill>
                <a:latin typeface="Abadi" panose="020B0604020104020204" pitchFamily="34" charset="0"/>
                <a:ea typeface="Inter" pitchFamily="34" charset="-122"/>
                <a:cs typeface="Inter" pitchFamily="34" charset="-120"/>
              </a:rPr>
              <a:t>. </a:t>
            </a:r>
            <a:r>
              <a:rPr lang="en-US" sz="2800" dirty="0">
                <a:solidFill>
                  <a:srgbClr val="3A1953"/>
                </a:solidFill>
                <a:latin typeface="Abadi" panose="020B0604020104020204" pitchFamily="34" charset="0"/>
                <a:ea typeface="Inter" pitchFamily="34" charset="-122"/>
                <a:cs typeface="Inter" pitchFamily="34" charset="-120"/>
              </a:rPr>
              <a:t>It supports the person’s freedom and independence in daily life.</a:t>
            </a:r>
          </a:p>
        </p:txBody>
      </p:sp>
      <p:sp>
        <p:nvSpPr>
          <p:cNvPr id="5" name="TextBox 4">
            <a:extLst>
              <a:ext uri="{FF2B5EF4-FFF2-40B4-BE49-F238E27FC236}">
                <a16:creationId xmlns:a16="http://schemas.microsoft.com/office/drawing/2014/main" id="{CED1C251-CE9C-8C71-6214-6F0BF206340C}"/>
              </a:ext>
            </a:extLst>
          </p:cNvPr>
          <p:cNvSpPr txBox="1"/>
          <p:nvPr/>
        </p:nvSpPr>
        <p:spPr>
          <a:xfrm>
            <a:off x="928584" y="1771445"/>
            <a:ext cx="12230100" cy="954107"/>
          </a:xfrm>
          <a:prstGeom prst="rect">
            <a:avLst/>
          </a:prstGeom>
          <a:noFill/>
        </p:spPr>
        <p:txBody>
          <a:bodyPr wrap="square">
            <a:spAutoFit/>
          </a:bodyPr>
          <a:lstStyle/>
          <a:p>
            <a:r>
              <a:rPr lang="en-US" sz="2800" dirty="0">
                <a:latin typeface="Abadi" panose="020B0604020104020204" pitchFamily="34" charset="0"/>
              </a:rPr>
              <a:t>Creating an application </a:t>
            </a:r>
            <a:r>
              <a:rPr lang="en-US" sz="2800" dirty="0">
                <a:solidFill>
                  <a:schemeClr val="tx1">
                    <a:lumMod val="95000"/>
                  </a:schemeClr>
                </a:solidFill>
                <a:effectLst/>
                <a:latin typeface="Abadi" panose="020B0604020104020204" pitchFamily="34" charset="0"/>
              </a:rPr>
              <a:t>App for Converting Sign Language </a:t>
            </a:r>
            <a:r>
              <a:rPr lang="en-US" sz="2800" dirty="0" err="1">
                <a:solidFill>
                  <a:schemeClr val="tx1">
                    <a:lumMod val="95000"/>
                  </a:schemeClr>
                </a:solidFill>
                <a:effectLst/>
                <a:latin typeface="Abadi" panose="020B0604020104020204" pitchFamily="34" charset="0"/>
              </a:rPr>
              <a:t>toWritten</a:t>
            </a:r>
            <a:r>
              <a:rPr lang="en-US" sz="2800" dirty="0">
                <a:solidFill>
                  <a:schemeClr val="tx1">
                    <a:lumMod val="95000"/>
                  </a:schemeClr>
                </a:solidFill>
                <a:effectLst/>
                <a:latin typeface="Abadi" panose="020B0604020104020204" pitchFamily="34" charset="0"/>
              </a:rPr>
              <a:t> Text project </a:t>
            </a:r>
            <a:r>
              <a:rPr lang="en-US" sz="2800" dirty="0">
                <a:latin typeface="Abadi" panose="020B0604020104020204" pitchFamily="34" charset="0"/>
              </a:rPr>
              <a:t>that achieves the following:-</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0"/>
          <p:cNvSpPr/>
          <p:nvPr/>
        </p:nvSpPr>
        <p:spPr>
          <a:xfrm>
            <a:off x="1282410" y="2271998"/>
            <a:ext cx="6172200" cy="771525"/>
          </a:xfrm>
          <a:prstGeom prst="rect">
            <a:avLst/>
          </a:prstGeom>
          <a:noFill/>
          <a:ln/>
        </p:spPr>
        <p:txBody>
          <a:bodyPr wrap="none" lIns="0" tIns="0" rIns="0" bIns="0" rtlCol="0" anchor="t"/>
          <a:lstStyle/>
          <a:p>
            <a:pPr marL="0" indent="0" algn="ctr">
              <a:lnSpc>
                <a:spcPts val="6050"/>
              </a:lnSpc>
              <a:buNone/>
            </a:pPr>
            <a:r>
              <a:rPr lang="en-US" sz="6000" dirty="0">
                <a:solidFill>
                  <a:srgbClr val="3A1953"/>
                </a:solidFill>
                <a:latin typeface="DM Sans Medium" pitchFamily="34" charset="0"/>
                <a:ea typeface="DM Sans Medium" pitchFamily="34" charset="-122"/>
                <a:cs typeface="DM Sans Medium" pitchFamily="34" charset="-120"/>
              </a:rPr>
              <a:t>Previous Work</a:t>
            </a:r>
            <a:endParaRPr lang="en-US" sz="6000" dirty="0">
              <a:solidFill>
                <a:srgbClr val="3A1953"/>
              </a:solidFill>
              <a:latin typeface="Abadi" panose="020B0604020104020204" pitchFamily="34" charset="0"/>
            </a:endParaRPr>
          </a:p>
        </p:txBody>
      </p:sp>
      <p:sp>
        <p:nvSpPr>
          <p:cNvPr id="4" name="Text 1"/>
          <p:cNvSpPr/>
          <p:nvPr/>
        </p:nvSpPr>
        <p:spPr>
          <a:xfrm>
            <a:off x="1595557" y="4986528"/>
            <a:ext cx="11718107" cy="4852416"/>
          </a:xfrm>
          <a:prstGeom prst="rect">
            <a:avLst/>
          </a:prstGeom>
          <a:noFill/>
          <a:ln/>
        </p:spPr>
        <p:txBody>
          <a:bodyPr wrap="square" lIns="0" tIns="0" rIns="0" bIns="0" rtlCol="0" anchor="t"/>
          <a:lstStyle/>
          <a:p>
            <a:pPr marL="0" indent="0" algn="ctr">
              <a:lnSpc>
                <a:spcPts val="3100"/>
              </a:lnSpc>
              <a:buNone/>
            </a:pPr>
            <a:r>
              <a:rPr lang="en-US" sz="3200" dirty="0">
                <a:latin typeface="Abadi" panose="020B0604020104020204" pitchFamily="34" charset="0"/>
                <a:ea typeface="Inter" pitchFamily="34" charset="-122"/>
                <a:cs typeface="Inter" pitchFamily="34" charset="-120"/>
              </a:rPr>
              <a:t>Exploring the latest advancements in sign language translation technology, from specialized hardware to mobile-friendly solutions, to empower seamless communication.</a:t>
            </a:r>
            <a:endParaRPr lang="en-US" sz="3200" dirty="0">
              <a:latin typeface="Abadi" panose="020B0604020104020204" pitchFamily="34" charset="0"/>
            </a:endParaRPr>
          </a:p>
        </p:txBody>
      </p:sp>
      <p:pic>
        <p:nvPicPr>
          <p:cNvPr id="2052" name="Picture 4">
            <a:extLst>
              <a:ext uri="{FF2B5EF4-FFF2-40B4-BE49-F238E27FC236}">
                <a16:creationId xmlns:a16="http://schemas.microsoft.com/office/drawing/2014/main" id="{DB676301-A8CE-242C-A459-C8E977981E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6424" y="697230"/>
            <a:ext cx="5473827" cy="357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09934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2007 - 2010">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2877</TotalTime>
  <Words>1917</Words>
  <Application>Microsoft Office PowerPoint</Application>
  <PresentationFormat>Custom</PresentationFormat>
  <Paragraphs>268</Paragraphs>
  <Slides>50</Slides>
  <Notes>13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Cooper Black</vt:lpstr>
      <vt:lpstr>Wingdings 3</vt:lpstr>
      <vt:lpstr>Algerian</vt:lpstr>
      <vt:lpstr>Wingdings</vt:lpstr>
      <vt:lpstr>Abadi</vt:lpstr>
      <vt:lpstr>Calibri Light</vt:lpstr>
      <vt:lpstr>Arial Unicode MS</vt:lpstr>
      <vt:lpstr>DM Sans Medium</vt:lpstr>
      <vt:lpstr>ADLaM Display</vt:lpstr>
      <vt:lpstr>DM Sans</vt:lpstr>
      <vt:lpstr>SimSun</vt:lpstr>
      <vt:lpstr>Arial</vt:lpstr>
      <vt:lpstr>Arial Narrow</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Marwa Salem</cp:lastModifiedBy>
  <cp:revision>66</cp:revision>
  <dcterms:created xsi:type="dcterms:W3CDTF">2024-09-18T00:02:29Z</dcterms:created>
  <dcterms:modified xsi:type="dcterms:W3CDTF">2025-06-03T01:24:13Z</dcterms:modified>
</cp:coreProperties>
</file>